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ml" Extension="xml"/>
  <Default ContentType="image/png" Extension="png"/>
  <Default ContentType="application/vnd.openxmlformats-package.relationships+xml" Extension="rels"/>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ms-office.chartcolorstyle+xml" PartName="/ppt/charts/colors2.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2.xml"/>
  <Override ContentType="application/vnd.openxmlformats-officedocument.drawingml.chart+xml" PartName="/ppt/charts/chart1.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ms-office.chartstyle+xml" PartName="/ppt/charts/style1.xml"/>
  <Override ContentType="application/vnd.ms-office.chartstyle+xml" PartName="/ppt/charts/style2.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567">
          <p15:clr>
            <a:srgbClr val="A4A3A4"/>
          </p15:clr>
        </p15:guide>
        <p15:guide id="9" pos="5193">
          <p15:clr>
            <a:srgbClr val="A4A3A4"/>
          </p15:clr>
        </p15:guide>
        <p15:guide id="10" pos="5465">
          <p15:clr>
            <a:srgbClr val="A4A3A4"/>
          </p15:clr>
        </p15:guide>
      </p15:sldGuideLst>
    </p:ext>
    <p:ext uri="GoogleSlidesCustomDataVersion2">
      <go:slidesCustomData xmlns:go="http://customooxmlschemas.google.com/" r:id="rId39" roundtripDataSignature="AMtx7miWQN4ul3tmKRHjvhHhGre0RQm5A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191" orient="horz"/>
        <p:guide pos="854" orient="horz"/>
        <p:guide pos="821" orient="horz"/>
        <p:guide pos="3049" orient="horz"/>
        <p:guide pos="3151" orient="horz"/>
        <p:guide pos="2880"/>
        <p:guide pos="567"/>
        <p:guide pos="5193"/>
        <p:guide pos="5465"/>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customschemas.google.com/relationships/presentationmetadata" Target="metadata"/><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23785869425308795"/>
          <c:y val="9.1713477230644908E-2"/>
          <c:w val="0.40878714138176026"/>
          <c:h val="0.78646739223690798"/>
        </c:manualLayout>
      </c:layout>
      <c:doughnutChart>
        <c:varyColors val="1"/>
        <c:ser>
          <c:idx val="0"/>
          <c:order val="0"/>
          <c:tx>
            <c:strRef>
              <c:f>Feuil1!$B$1</c:f>
              <c:strCache>
                <c:ptCount val="1"/>
                <c:pt idx="0">
                  <c:v>Ventes</c:v>
                </c:pt>
              </c:strCache>
            </c:strRef>
          </c:tx>
          <c:dPt>
            <c:idx val="0"/>
            <c:bubble3D val="0"/>
            <c:spPr>
              <a:solidFill>
                <a:schemeClr val="accent2">
                  <a:tint val="54000"/>
                </a:schemeClr>
              </a:solidFill>
              <a:ln w="19050">
                <a:solidFill>
                  <a:schemeClr val="lt1"/>
                </a:solidFill>
              </a:ln>
              <a:effectLst/>
            </c:spPr>
            <c:extLst>
              <c:ext xmlns:c16="http://schemas.microsoft.com/office/drawing/2014/chart" uri="{C3380CC4-5D6E-409C-BE32-E72D297353CC}">
                <c16:uniqueId val="{00000001-77DA-4D48-BD0E-F8140543A5C7}"/>
              </c:ext>
            </c:extLst>
          </c:dPt>
          <c:dPt>
            <c:idx val="1"/>
            <c:bubble3D val="0"/>
            <c:spPr>
              <a:solidFill>
                <a:schemeClr val="tx2">
                  <a:lumMod val="60000"/>
                  <a:lumOff val="40000"/>
                </a:schemeClr>
              </a:solidFill>
              <a:ln w="19050">
                <a:solidFill>
                  <a:schemeClr val="lt1"/>
                </a:solidFill>
              </a:ln>
              <a:effectLst/>
            </c:spPr>
            <c:extLst>
              <c:ext xmlns:c16="http://schemas.microsoft.com/office/drawing/2014/chart" uri="{C3380CC4-5D6E-409C-BE32-E72D297353CC}">
                <c16:uniqueId val="{00000004-77DA-4D48-BD0E-F8140543A5C7}"/>
              </c:ext>
            </c:extLst>
          </c:dPt>
          <c:dPt>
            <c:idx val="2"/>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2-77DA-4D48-BD0E-F8140543A5C7}"/>
              </c:ext>
            </c:extLst>
          </c:dPt>
          <c:dPt>
            <c:idx val="3"/>
            <c:bubble3D val="0"/>
            <c:spPr>
              <a:solidFill>
                <a:schemeClr val="accent1"/>
              </a:solidFill>
              <a:ln w="19050">
                <a:solidFill>
                  <a:schemeClr val="lt1"/>
                </a:solidFill>
              </a:ln>
              <a:effectLst/>
            </c:spPr>
            <c:extLst>
              <c:ext xmlns:c16="http://schemas.microsoft.com/office/drawing/2014/chart" uri="{C3380CC4-5D6E-409C-BE32-E72D297353CC}">
                <c16:uniqueId val="{00000003-77DA-4D48-BD0E-F8140543A5C7}"/>
              </c:ext>
            </c:extLst>
          </c:dPt>
          <c:dPt>
            <c:idx val="4"/>
            <c:bubble3D val="0"/>
            <c:spPr>
              <a:solidFill>
                <a:schemeClr val="tx2"/>
              </a:solidFill>
              <a:ln w="19050">
                <a:solidFill>
                  <a:schemeClr val="lt1"/>
                </a:solidFill>
              </a:ln>
              <a:effectLst/>
            </c:spPr>
            <c:extLst>
              <c:ext xmlns:c16="http://schemas.microsoft.com/office/drawing/2014/chart" uri="{C3380CC4-5D6E-409C-BE32-E72D297353CC}">
                <c16:uniqueId val="{00000004-2E76-5447-87FF-542DF31803B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extLst>
          </c:dLbls>
          <c:cat>
            <c:strRef>
              <c:f>Feuil1!$A$2:$A$6</c:f>
              <c:strCache>
                <c:ptCount val="5"/>
                <c:pt idx="0">
                  <c:v>T1</c:v>
                </c:pt>
                <c:pt idx="1">
                  <c:v>T2</c:v>
                </c:pt>
                <c:pt idx="2">
                  <c:v>T3</c:v>
                </c:pt>
                <c:pt idx="3">
                  <c:v>T4</c:v>
                </c:pt>
                <c:pt idx="4">
                  <c:v>T5</c:v>
                </c:pt>
              </c:strCache>
            </c:strRef>
          </c:cat>
          <c:val>
            <c:numRef>
              <c:f>Feuil1!$B$2:$B$6</c:f>
              <c:numCache>
                <c:formatCode>General</c:formatCode>
                <c:ptCount val="5"/>
                <c:pt idx="0">
                  <c:v>4</c:v>
                </c:pt>
                <c:pt idx="1">
                  <c:v>3.2</c:v>
                </c:pt>
                <c:pt idx="2">
                  <c:v>1.4</c:v>
                </c:pt>
                <c:pt idx="3">
                  <c:v>1.2</c:v>
                </c:pt>
                <c:pt idx="4">
                  <c:v>2</c:v>
                </c:pt>
              </c:numCache>
            </c:numRef>
          </c:val>
          <c:extLst>
            <c:ext xmlns:c16="http://schemas.microsoft.com/office/drawing/2014/chart" uri="{C3380CC4-5D6E-409C-BE32-E72D297353CC}">
              <c16:uniqueId val="{00000000-77DA-4D48-BD0E-F8140543A5C7}"/>
            </c:ext>
          </c:extLst>
        </c:ser>
        <c:dLbls>
          <c:showLegendKey val="0"/>
          <c:showVal val="0"/>
          <c:showCatName val="0"/>
          <c:showSerName val="0"/>
          <c:showPercent val="0"/>
          <c:showBubbleSize val="0"/>
          <c:showLeaderLines val="0"/>
        </c:dLbls>
        <c:firstSliceAng val="81"/>
        <c:holeSize val="74"/>
      </c:doughnutChart>
      <c:spPr>
        <a:noFill/>
        <a:ln>
          <a:noFill/>
        </a:ln>
        <a:effectLst/>
      </c:spPr>
    </c:plotArea>
    <c:legend>
      <c:legendPos val="r"/>
      <c:layout>
        <c:manualLayout>
          <c:xMode val="edge"/>
          <c:yMode val="edge"/>
          <c:x val="0.78934333601238094"/>
          <c:y val="0.2970471516662273"/>
          <c:w val="7.6974547695326398E-2"/>
          <c:h val="0.44988253811271661"/>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tx>
            <c:strRef>
              <c:f>Feuil1!$B$1</c:f>
              <c:strCache>
                <c:ptCount val="1"/>
                <c:pt idx="0">
                  <c:v>Série 1</c:v>
                </c:pt>
              </c:strCache>
            </c:strRef>
          </c:tx>
          <c:spPr>
            <a:solidFill>
              <a:schemeClr val="tx1">
                <a:lumMod val="75000"/>
                <a:lumOff val="25000"/>
              </a:schemeClr>
            </a:solidFill>
            <a:ln>
              <a:noFill/>
            </a:ln>
            <a:effectLst/>
          </c:spPr>
          <c:invertIfNegative val="0"/>
          <c:cat>
            <c:strRef>
              <c:f>Feuil1!$A$2:$A$7</c:f>
              <c:strCache>
                <c:ptCount val="6"/>
                <c:pt idx="0">
                  <c:v>Catégorie 1</c:v>
                </c:pt>
                <c:pt idx="1">
                  <c:v>Catégorie 2</c:v>
                </c:pt>
                <c:pt idx="2">
                  <c:v>Catégorie 3</c:v>
                </c:pt>
                <c:pt idx="3">
                  <c:v>Catégorie 4</c:v>
                </c:pt>
                <c:pt idx="4">
                  <c:v>Catégorie 5</c:v>
                </c:pt>
                <c:pt idx="5">
                  <c:v>Catégorie 6</c:v>
                </c:pt>
              </c:strCache>
            </c:strRef>
          </c:cat>
          <c:val>
            <c:numRef>
              <c:f>Feuil1!$B$2:$B$7</c:f>
              <c:numCache>
                <c:formatCode>General</c:formatCode>
                <c:ptCount val="6"/>
                <c:pt idx="0">
                  <c:v>4.3</c:v>
                </c:pt>
                <c:pt idx="1">
                  <c:v>2.5</c:v>
                </c:pt>
                <c:pt idx="2">
                  <c:v>3.5</c:v>
                </c:pt>
                <c:pt idx="3">
                  <c:v>4.5</c:v>
                </c:pt>
                <c:pt idx="4">
                  <c:v>4.5</c:v>
                </c:pt>
                <c:pt idx="5">
                  <c:v>4.5</c:v>
                </c:pt>
              </c:numCache>
            </c:numRef>
          </c:val>
          <c:extLst>
            <c:ext xmlns:c16="http://schemas.microsoft.com/office/drawing/2014/chart" uri="{C3380CC4-5D6E-409C-BE32-E72D297353CC}">
              <c16:uniqueId val="{00000000-1873-E345-8376-298A67B6EBAC}"/>
            </c:ext>
          </c:extLst>
        </c:ser>
        <c:ser>
          <c:idx val="1"/>
          <c:order val="1"/>
          <c:tx>
            <c:strRef>
              <c:f>Feuil1!$C$1</c:f>
              <c:strCache>
                <c:ptCount val="1"/>
                <c:pt idx="0">
                  <c:v>Série 2</c:v>
                </c:pt>
              </c:strCache>
            </c:strRef>
          </c:tx>
          <c:spPr>
            <a:solidFill>
              <a:schemeClr val="tx1">
                <a:lumMod val="10000"/>
                <a:lumOff val="90000"/>
              </a:schemeClr>
            </a:solidFill>
            <a:ln>
              <a:noFill/>
            </a:ln>
            <a:effectLst/>
          </c:spPr>
          <c:invertIfNegative val="0"/>
          <c:cat>
            <c:strRef>
              <c:f>Feuil1!$A$2:$A$7</c:f>
              <c:strCache>
                <c:ptCount val="6"/>
                <c:pt idx="0">
                  <c:v>Catégorie 1</c:v>
                </c:pt>
                <c:pt idx="1">
                  <c:v>Catégorie 2</c:v>
                </c:pt>
                <c:pt idx="2">
                  <c:v>Catégorie 3</c:v>
                </c:pt>
                <c:pt idx="3">
                  <c:v>Catégorie 4</c:v>
                </c:pt>
                <c:pt idx="4">
                  <c:v>Catégorie 5</c:v>
                </c:pt>
                <c:pt idx="5">
                  <c:v>Catégorie 6</c:v>
                </c:pt>
              </c:strCache>
            </c:strRef>
          </c:cat>
          <c:val>
            <c:numRef>
              <c:f>Feuil1!$C$2:$C$7</c:f>
              <c:numCache>
                <c:formatCode>General</c:formatCode>
                <c:ptCount val="6"/>
                <c:pt idx="0">
                  <c:v>2.4</c:v>
                </c:pt>
                <c:pt idx="1">
                  <c:v>4.4000000000000004</c:v>
                </c:pt>
                <c:pt idx="2">
                  <c:v>1.8</c:v>
                </c:pt>
                <c:pt idx="3">
                  <c:v>2.8</c:v>
                </c:pt>
                <c:pt idx="4">
                  <c:v>2.8</c:v>
                </c:pt>
                <c:pt idx="5">
                  <c:v>2.8</c:v>
                </c:pt>
              </c:numCache>
            </c:numRef>
          </c:val>
          <c:extLst>
            <c:ext xmlns:c16="http://schemas.microsoft.com/office/drawing/2014/chart" uri="{C3380CC4-5D6E-409C-BE32-E72D297353CC}">
              <c16:uniqueId val="{00000001-1873-E345-8376-298A67B6EBAC}"/>
            </c:ext>
          </c:extLst>
        </c:ser>
        <c:ser>
          <c:idx val="2"/>
          <c:order val="2"/>
          <c:tx>
            <c:strRef>
              <c:f>Feuil1!$D$1</c:f>
              <c:strCache>
                <c:ptCount val="1"/>
                <c:pt idx="0">
                  <c:v>Série 3</c:v>
                </c:pt>
              </c:strCache>
            </c:strRef>
          </c:tx>
          <c:spPr>
            <a:solidFill>
              <a:schemeClr val="bg1">
                <a:lumMod val="75000"/>
              </a:schemeClr>
            </a:solidFill>
            <a:ln>
              <a:noFill/>
            </a:ln>
            <a:effectLst/>
          </c:spPr>
          <c:invertIfNegative val="0"/>
          <c:cat>
            <c:strRef>
              <c:f>Feuil1!$A$2:$A$7</c:f>
              <c:strCache>
                <c:ptCount val="6"/>
                <c:pt idx="0">
                  <c:v>Catégorie 1</c:v>
                </c:pt>
                <c:pt idx="1">
                  <c:v>Catégorie 2</c:v>
                </c:pt>
                <c:pt idx="2">
                  <c:v>Catégorie 3</c:v>
                </c:pt>
                <c:pt idx="3">
                  <c:v>Catégorie 4</c:v>
                </c:pt>
                <c:pt idx="4">
                  <c:v>Catégorie 5</c:v>
                </c:pt>
                <c:pt idx="5">
                  <c:v>Catégorie 6</c:v>
                </c:pt>
              </c:strCache>
            </c:strRef>
          </c:cat>
          <c:val>
            <c:numRef>
              <c:f>Feuil1!$D$2:$D$7</c:f>
              <c:numCache>
                <c:formatCode>General</c:formatCode>
                <c:ptCount val="6"/>
                <c:pt idx="0">
                  <c:v>2</c:v>
                </c:pt>
                <c:pt idx="1">
                  <c:v>2</c:v>
                </c:pt>
                <c:pt idx="2">
                  <c:v>3</c:v>
                </c:pt>
                <c:pt idx="3">
                  <c:v>5</c:v>
                </c:pt>
                <c:pt idx="4">
                  <c:v>5</c:v>
                </c:pt>
                <c:pt idx="5">
                  <c:v>5</c:v>
                </c:pt>
              </c:numCache>
            </c:numRef>
          </c:val>
          <c:extLst>
            <c:ext xmlns:c16="http://schemas.microsoft.com/office/drawing/2014/chart" uri="{C3380CC4-5D6E-409C-BE32-E72D297353CC}">
              <c16:uniqueId val="{00000002-1873-E345-8376-298A67B6EBAC}"/>
            </c:ext>
          </c:extLst>
        </c:ser>
        <c:dLbls>
          <c:showLegendKey val="0"/>
          <c:showVal val="0"/>
          <c:showCatName val="0"/>
          <c:showSerName val="0"/>
          <c:showPercent val="0"/>
          <c:showBubbleSize val="0"/>
        </c:dLbls>
        <c:gapWidth val="164"/>
        <c:overlap val="-22"/>
        <c:axId val="1246660719"/>
        <c:axId val="1311944095"/>
      </c:barChart>
      <c:catAx>
        <c:axId val="1246660719"/>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311944095"/>
        <c:crosses val="autoZero"/>
        <c:auto val="1"/>
        <c:lblAlgn val="ctr"/>
        <c:lblOffset val="100"/>
        <c:noMultiLvlLbl val="0"/>
      </c:catAx>
      <c:valAx>
        <c:axId val="1311944095"/>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24666071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2">
  <a:schemeClr val="accent2"/>
</cs:colorStyle>
</file>

<file path=ppt/charts/colors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fr-FR"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2" name="Google Shape;232;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4" name="Google Shape;244;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5" name="Google Shape;255;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4" name="Google Shape;264;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1" name="Google Shape;281;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7" name="Google Shape;297;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8" name="Google Shape;308;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7" name="Google Shape;317;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 name="Google Shape;329;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2" name="Google Shape;342;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3" name="Google Shape;353;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1" name="Google Shape;361;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5" name="Google Shape;385;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5" name="Google Shape;405;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5" name="Google Shape;425;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7" name="Google Shape;437;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9" name="Google Shape;449;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p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4" name="Google Shape;474;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p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9" name="Google Shape;499;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p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7" name="Google Shape;507;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p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9" name="Google Shape;519;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p3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7" name="Google Shape;527;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 name="Google Shape;145;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 name="Google Shape;154;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 name="Google Shape;163;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 name="Google Shape;184;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uv_1" showMasterSp="0">
  <p:cSld name="Couv_1">
    <p:bg>
      <p:bgPr>
        <a:solidFill>
          <a:schemeClr val="lt1"/>
        </a:solidFill>
      </p:bgPr>
    </p:bg>
    <p:spTree>
      <p:nvGrpSpPr>
        <p:cNvPr id="16" name="Shape 16"/>
        <p:cNvGrpSpPr/>
        <p:nvPr/>
      </p:nvGrpSpPr>
      <p:grpSpPr>
        <a:xfrm>
          <a:off x="0" y="0"/>
          <a:ext cx="0" cy="0"/>
          <a:chOff x="0" y="0"/>
          <a:chExt cx="0" cy="0"/>
        </a:xfrm>
      </p:grpSpPr>
      <p:sp>
        <p:nvSpPr>
          <p:cNvPr id="17" name="Google Shape;17;p35"/>
          <p:cNvSpPr txBox="1"/>
          <p:nvPr>
            <p:ph idx="1" type="body"/>
          </p:nvPr>
        </p:nvSpPr>
        <p:spPr>
          <a:xfrm>
            <a:off x="576000" y="4588744"/>
            <a:ext cx="3528392" cy="197252"/>
          </a:xfrm>
          <a:prstGeom prst="rect">
            <a:avLst/>
          </a:prstGeom>
          <a:noFill/>
          <a:ln>
            <a:noFill/>
          </a:ln>
        </p:spPr>
        <p:txBody>
          <a:bodyPr anchorCtr="0" anchor="t" bIns="45700" lIns="0" spcFirstLastPara="1" rIns="91425" wrap="square" tIns="45700">
            <a:noAutofit/>
          </a:bodyPr>
          <a:lstStyle>
            <a:lvl1pPr indent="-228600" lvl="0" marL="457200" algn="l">
              <a:lnSpc>
                <a:spcPct val="100000"/>
              </a:lnSpc>
              <a:spcBef>
                <a:spcPts val="0"/>
              </a:spcBef>
              <a:spcAft>
                <a:spcPts val="0"/>
              </a:spcAft>
              <a:buClr>
                <a:schemeClr val="dk1"/>
              </a:buClr>
              <a:buSzPts val="765"/>
              <a:buFont typeface="Arial"/>
              <a:buNone/>
              <a:defRPr b="1" i="0" sz="900" cap="none">
                <a:solidFill>
                  <a:schemeClr val="dk1"/>
                </a:solidFill>
                <a:latin typeface="Arial"/>
                <a:ea typeface="Arial"/>
                <a:cs typeface="Arial"/>
                <a:sym typeface="Arial"/>
              </a:defRPr>
            </a:lvl1pPr>
            <a:lvl2pPr indent="-365760" lvl="1" marL="914400" algn="l">
              <a:lnSpc>
                <a:spcPct val="72222"/>
              </a:lnSpc>
              <a:spcBef>
                <a:spcPts val="400"/>
              </a:spcBef>
              <a:spcAft>
                <a:spcPts val="0"/>
              </a:spcAft>
              <a:buSzPts val="2160"/>
              <a:buChar char="•"/>
              <a:defRPr/>
            </a:lvl2pPr>
            <a:lvl3pPr indent="-342900" lvl="2" marL="1371600" algn="l">
              <a:lnSpc>
                <a:spcPct val="61111"/>
              </a:lnSpc>
              <a:spcBef>
                <a:spcPts val="300"/>
              </a:spcBef>
              <a:spcAft>
                <a:spcPts val="0"/>
              </a:spcAft>
              <a:buSzPts val="1800"/>
              <a:buChar char="▪"/>
              <a:defRPr/>
            </a:lvl3pPr>
            <a:lvl4pPr indent="-342900" lvl="3" marL="1828800" algn="l">
              <a:lnSpc>
                <a:spcPct val="100000"/>
              </a:lnSpc>
              <a:spcBef>
                <a:spcPts val="300"/>
              </a:spcBef>
              <a:spcAft>
                <a:spcPts val="0"/>
              </a:spcAft>
              <a:buSzPts val="1800"/>
              <a:buChar char="•"/>
              <a:defRPr/>
            </a:lvl4pPr>
            <a:lvl5pPr indent="-342900" lvl="4" marL="2286000" algn="l">
              <a:lnSpc>
                <a:spcPct val="100000"/>
              </a:lnSpc>
              <a:spcBef>
                <a:spcPts val="20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descr="Titre de la  présentation sur trois lignes." id="18" name="Google Shape;18;p35"/>
          <p:cNvSpPr txBox="1"/>
          <p:nvPr>
            <p:ph type="title"/>
          </p:nvPr>
        </p:nvSpPr>
        <p:spPr>
          <a:xfrm>
            <a:off x="576001" y="1890687"/>
            <a:ext cx="4788088" cy="1362125"/>
          </a:xfrm>
          <a:prstGeom prst="rect">
            <a:avLst/>
          </a:prstGeom>
          <a:noFill/>
          <a:ln>
            <a:noFill/>
          </a:ln>
        </p:spPr>
        <p:txBody>
          <a:bodyPr anchorCtr="0" anchor="b" bIns="0" lIns="0" spcFirstLastPara="1" rIns="0" wrap="square" tIns="0">
            <a:noAutofit/>
          </a:bodyPr>
          <a:lstStyle>
            <a:lvl1pPr lvl="0" algn="l">
              <a:lnSpc>
                <a:spcPct val="105882"/>
              </a:lnSpc>
              <a:spcBef>
                <a:spcPts val="0"/>
              </a:spcBef>
              <a:spcAft>
                <a:spcPts val="0"/>
              </a:spcAft>
              <a:buClr>
                <a:schemeClr val="dk1"/>
              </a:buClr>
              <a:buSzPts val="3400"/>
              <a:buFont typeface="Arial"/>
              <a:buNone/>
              <a:defRPr b="1" i="1" sz="3400" cap="none">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5"/>
          <p:cNvSpPr txBox="1"/>
          <p:nvPr>
            <p:ph idx="2" type="subTitle"/>
          </p:nvPr>
        </p:nvSpPr>
        <p:spPr>
          <a:xfrm>
            <a:off x="576000" y="3507854"/>
            <a:ext cx="4036856" cy="540060"/>
          </a:xfrm>
          <a:prstGeom prst="rect">
            <a:avLst/>
          </a:prstGeom>
          <a:noFill/>
          <a:ln>
            <a:noFill/>
          </a:ln>
        </p:spPr>
        <p:txBody>
          <a:bodyPr anchorCtr="0" anchor="t" bIns="45700" lIns="0" spcFirstLastPara="1" rIns="91425" wrap="square" tIns="45700">
            <a:normAutofit/>
          </a:bodyPr>
          <a:lstStyle>
            <a:lvl1pPr lvl="0" algn="l">
              <a:lnSpc>
                <a:spcPct val="100000"/>
              </a:lnSpc>
              <a:spcBef>
                <a:spcPts val="0"/>
              </a:spcBef>
              <a:spcAft>
                <a:spcPts val="0"/>
              </a:spcAft>
              <a:buClr>
                <a:schemeClr val="dk1"/>
              </a:buClr>
              <a:buSzPts val="1190"/>
              <a:buFont typeface="Arial"/>
              <a:buNone/>
              <a:defRPr b="0" i="0" sz="1400">
                <a:solidFill>
                  <a:schemeClr val="dk1"/>
                </a:solidFill>
                <a:latin typeface="Arial"/>
                <a:ea typeface="Arial"/>
                <a:cs typeface="Arial"/>
                <a:sym typeface="Arial"/>
              </a:defRPr>
            </a:lvl1pPr>
            <a:lvl2pPr lvl="1" algn="ctr">
              <a:lnSpc>
                <a:spcPct val="118181"/>
              </a:lnSpc>
              <a:spcBef>
                <a:spcPts val="400"/>
              </a:spcBef>
              <a:spcAft>
                <a:spcPts val="0"/>
              </a:spcAft>
              <a:buSzPts val="1320"/>
              <a:buNone/>
              <a:defRPr>
                <a:solidFill>
                  <a:srgbClr val="898989"/>
                </a:solidFill>
              </a:defRPr>
            </a:lvl2pPr>
            <a:lvl3pPr lvl="2" algn="ctr">
              <a:lnSpc>
                <a:spcPct val="110000"/>
              </a:lnSpc>
              <a:spcBef>
                <a:spcPts val="300"/>
              </a:spcBef>
              <a:spcAft>
                <a:spcPts val="0"/>
              </a:spcAft>
              <a:buSzPts val="1000"/>
              <a:buNone/>
              <a:defRPr>
                <a:solidFill>
                  <a:srgbClr val="898989"/>
                </a:solidFill>
              </a:defRPr>
            </a:lvl3pPr>
            <a:lvl4pPr lvl="3" algn="ctr">
              <a:lnSpc>
                <a:spcPct val="100000"/>
              </a:lnSpc>
              <a:spcBef>
                <a:spcPts val="300"/>
              </a:spcBef>
              <a:spcAft>
                <a:spcPts val="0"/>
              </a:spcAft>
              <a:buSzPts val="1000"/>
              <a:buNone/>
              <a:defRPr>
                <a:solidFill>
                  <a:srgbClr val="898989"/>
                </a:solidFill>
              </a:defRPr>
            </a:lvl4pPr>
            <a:lvl5pPr lvl="4" algn="ctr">
              <a:lnSpc>
                <a:spcPct val="100000"/>
              </a:lnSpc>
              <a:spcBef>
                <a:spcPts val="200"/>
              </a:spcBef>
              <a:spcAft>
                <a:spcPts val="0"/>
              </a:spcAft>
              <a:buSzPts val="900"/>
              <a:buNone/>
              <a:defRPr>
                <a:solidFill>
                  <a:srgbClr val="898989"/>
                </a:solidFill>
              </a:defRPr>
            </a:lvl5pPr>
            <a:lvl6pPr lvl="5" algn="ctr">
              <a:spcBef>
                <a:spcPts val="400"/>
              </a:spcBef>
              <a:spcAft>
                <a:spcPts val="0"/>
              </a:spcAft>
              <a:buClr>
                <a:srgbClr val="898989"/>
              </a:buClr>
              <a:buSzPts val="2000"/>
              <a:buNone/>
              <a:defRPr>
                <a:solidFill>
                  <a:srgbClr val="898989"/>
                </a:solidFill>
              </a:defRPr>
            </a:lvl6pPr>
            <a:lvl7pPr lvl="6" algn="ctr">
              <a:spcBef>
                <a:spcPts val="400"/>
              </a:spcBef>
              <a:spcAft>
                <a:spcPts val="0"/>
              </a:spcAft>
              <a:buClr>
                <a:srgbClr val="898989"/>
              </a:buClr>
              <a:buSzPts val="2000"/>
              <a:buNone/>
              <a:defRPr>
                <a:solidFill>
                  <a:srgbClr val="898989"/>
                </a:solidFill>
              </a:defRPr>
            </a:lvl7pPr>
            <a:lvl8pPr lvl="7" algn="ctr">
              <a:spcBef>
                <a:spcPts val="400"/>
              </a:spcBef>
              <a:spcAft>
                <a:spcPts val="0"/>
              </a:spcAft>
              <a:buClr>
                <a:srgbClr val="898989"/>
              </a:buClr>
              <a:buSzPts val="2000"/>
              <a:buNone/>
              <a:defRPr>
                <a:solidFill>
                  <a:srgbClr val="898989"/>
                </a:solidFill>
              </a:defRPr>
            </a:lvl8pPr>
            <a:lvl9pPr lvl="8" algn="ctr">
              <a:spcBef>
                <a:spcPts val="400"/>
              </a:spcBef>
              <a:spcAft>
                <a:spcPts val="0"/>
              </a:spcAft>
              <a:buClr>
                <a:srgbClr val="898989"/>
              </a:buClr>
              <a:buSzPts val="2000"/>
              <a:buNone/>
              <a:defRPr>
                <a:solidFill>
                  <a:srgbClr val="898989"/>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_ fond">
  <p:cSld name="Titre et contenu_ fond">
    <p:spTree>
      <p:nvGrpSpPr>
        <p:cNvPr id="77" name="Shape 77"/>
        <p:cNvGrpSpPr/>
        <p:nvPr/>
      </p:nvGrpSpPr>
      <p:grpSpPr>
        <a:xfrm>
          <a:off x="0" y="0"/>
          <a:ext cx="0" cy="0"/>
          <a:chOff x="0" y="0"/>
          <a:chExt cx="0" cy="0"/>
        </a:xfrm>
      </p:grpSpPr>
      <p:sp>
        <p:nvSpPr>
          <p:cNvPr id="78" name="Google Shape;78;p44"/>
          <p:cNvSpPr txBox="1"/>
          <p:nvPr>
            <p:ph idx="1" type="body"/>
          </p:nvPr>
        </p:nvSpPr>
        <p:spPr>
          <a:xfrm>
            <a:off x="6444208" y="915567"/>
            <a:ext cx="2376264" cy="720080"/>
          </a:xfrm>
          <a:prstGeom prst="rect">
            <a:avLst/>
          </a:prstGeom>
          <a:noFill/>
          <a:ln>
            <a:noFill/>
          </a:ln>
        </p:spPr>
        <p:txBody>
          <a:bodyPr anchorCtr="0" anchor="t" bIns="45700" lIns="0" spcFirstLastPara="1" rIns="91425" wrap="square" tIns="45700">
            <a:normAutofit/>
          </a:bodyPr>
          <a:lstStyle>
            <a:lvl1pPr indent="-228600" lvl="0" marL="457200" algn="l">
              <a:lnSpc>
                <a:spcPct val="116666"/>
              </a:lnSpc>
              <a:spcBef>
                <a:spcPts val="0"/>
              </a:spcBef>
              <a:spcAft>
                <a:spcPts val="0"/>
              </a:spcAft>
              <a:buClr>
                <a:schemeClr val="dk1"/>
              </a:buClr>
              <a:buSzPts val="1020"/>
              <a:buFont typeface="Arial"/>
              <a:buNone/>
              <a:defRPr b="0" i="0"/>
            </a:lvl1pPr>
            <a:lvl2pPr indent="-312419" lvl="1" marL="914400" algn="l">
              <a:lnSpc>
                <a:spcPct val="118181"/>
              </a:lnSpc>
              <a:spcBef>
                <a:spcPts val="400"/>
              </a:spcBef>
              <a:spcAft>
                <a:spcPts val="0"/>
              </a:spcAft>
              <a:buSzPts val="1320"/>
              <a:buChar char="•"/>
              <a:defRPr b="0" i="0"/>
            </a:lvl2pPr>
            <a:lvl3pPr indent="-292100" lvl="2" marL="1371600" algn="l">
              <a:lnSpc>
                <a:spcPct val="110000"/>
              </a:lnSpc>
              <a:spcBef>
                <a:spcPts val="300"/>
              </a:spcBef>
              <a:spcAft>
                <a:spcPts val="0"/>
              </a:spcAft>
              <a:buSzPts val="1000"/>
              <a:buChar char="▪"/>
              <a:defRPr b="0" i="0"/>
            </a:lvl3pPr>
            <a:lvl4pPr indent="-292100" lvl="3" marL="1828800" algn="l">
              <a:lnSpc>
                <a:spcPct val="100000"/>
              </a:lnSpc>
              <a:spcBef>
                <a:spcPts val="300"/>
              </a:spcBef>
              <a:spcAft>
                <a:spcPts val="0"/>
              </a:spcAft>
              <a:buSzPts val="1000"/>
              <a:buChar char="•"/>
              <a:defRPr b="0" i="0"/>
            </a:lvl4pPr>
            <a:lvl5pPr indent="-285750" lvl="4" marL="2286000" algn="l">
              <a:lnSpc>
                <a:spcPct val="100000"/>
              </a:lnSpc>
              <a:spcBef>
                <a:spcPts val="200"/>
              </a:spcBef>
              <a:spcAft>
                <a:spcPts val="0"/>
              </a:spcAft>
              <a:buSzPts val="900"/>
              <a:buChar char="•"/>
              <a:defRPr b="0" i="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9" name="Google Shape;79;p44"/>
          <p:cNvSpPr txBox="1"/>
          <p:nvPr>
            <p:ph idx="2" type="body"/>
          </p:nvPr>
        </p:nvSpPr>
        <p:spPr>
          <a:xfrm>
            <a:off x="504000" y="1223963"/>
            <a:ext cx="5076112" cy="3292475"/>
          </a:xfrm>
          <a:prstGeom prst="rect">
            <a:avLst/>
          </a:prstGeom>
          <a:noFill/>
          <a:ln>
            <a:noFill/>
          </a:ln>
        </p:spPr>
        <p:txBody>
          <a:bodyPr anchorCtr="0" anchor="t" bIns="45700" lIns="0" spcFirstLastPara="1" rIns="91425" wrap="square" tIns="45700">
            <a:normAutofit/>
          </a:bodyPr>
          <a:lstStyle>
            <a:lvl1pPr indent="-228600" lvl="0" marL="457200" algn="l">
              <a:lnSpc>
                <a:spcPct val="116666"/>
              </a:lnSpc>
              <a:spcBef>
                <a:spcPts val="0"/>
              </a:spcBef>
              <a:spcAft>
                <a:spcPts val="0"/>
              </a:spcAft>
              <a:buClr>
                <a:schemeClr val="dk1"/>
              </a:buClr>
              <a:buSzPts val="1020"/>
              <a:buFont typeface="Arial"/>
              <a:buNone/>
              <a:defRPr b="0" i="0"/>
            </a:lvl1pPr>
            <a:lvl2pPr indent="-312419" lvl="1" marL="914400" algn="l">
              <a:lnSpc>
                <a:spcPct val="118181"/>
              </a:lnSpc>
              <a:spcBef>
                <a:spcPts val="400"/>
              </a:spcBef>
              <a:spcAft>
                <a:spcPts val="0"/>
              </a:spcAft>
              <a:buSzPts val="1320"/>
              <a:buChar char="•"/>
              <a:defRPr b="0" i="0"/>
            </a:lvl2pPr>
            <a:lvl3pPr indent="-292100" lvl="2" marL="1371600" algn="l">
              <a:lnSpc>
                <a:spcPct val="110000"/>
              </a:lnSpc>
              <a:spcBef>
                <a:spcPts val="300"/>
              </a:spcBef>
              <a:spcAft>
                <a:spcPts val="0"/>
              </a:spcAft>
              <a:buSzPts val="1000"/>
              <a:buChar char="▪"/>
              <a:defRPr b="0" i="0"/>
            </a:lvl3pPr>
            <a:lvl4pPr indent="-292100" lvl="3" marL="1828800" algn="l">
              <a:lnSpc>
                <a:spcPct val="100000"/>
              </a:lnSpc>
              <a:spcBef>
                <a:spcPts val="300"/>
              </a:spcBef>
              <a:spcAft>
                <a:spcPts val="0"/>
              </a:spcAft>
              <a:buSzPts val="1000"/>
              <a:buChar char="•"/>
              <a:defRPr b="0" i="0"/>
            </a:lvl4pPr>
            <a:lvl5pPr indent="-285750" lvl="4" marL="2286000" algn="l">
              <a:lnSpc>
                <a:spcPct val="100000"/>
              </a:lnSpc>
              <a:spcBef>
                <a:spcPts val="200"/>
              </a:spcBef>
              <a:spcAft>
                <a:spcPts val="0"/>
              </a:spcAft>
              <a:buSzPts val="900"/>
              <a:buChar char="•"/>
              <a:defRPr b="0" i="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0" name="Google Shape;80;p44"/>
          <p:cNvSpPr txBox="1"/>
          <p:nvPr>
            <p:ph type="title"/>
          </p:nvPr>
        </p:nvSpPr>
        <p:spPr>
          <a:xfrm>
            <a:off x="504001" y="486000"/>
            <a:ext cx="5292136" cy="309984"/>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44"/>
          <p:cNvSpPr txBox="1"/>
          <p:nvPr>
            <p:ph idx="3" type="body"/>
          </p:nvPr>
        </p:nvSpPr>
        <p:spPr>
          <a:xfrm>
            <a:off x="6444208" y="1823831"/>
            <a:ext cx="2376264" cy="675911"/>
          </a:xfrm>
          <a:prstGeom prst="rect">
            <a:avLst/>
          </a:prstGeom>
          <a:noFill/>
          <a:ln>
            <a:noFill/>
          </a:ln>
        </p:spPr>
        <p:txBody>
          <a:bodyPr anchorCtr="0" anchor="t" bIns="45700" lIns="0" spcFirstLastPara="1" rIns="91425" wrap="square" tIns="45700">
            <a:normAutofit/>
          </a:bodyPr>
          <a:lstStyle>
            <a:lvl1pPr indent="-228600" lvl="0" marL="457200" algn="l">
              <a:lnSpc>
                <a:spcPct val="116666"/>
              </a:lnSpc>
              <a:spcBef>
                <a:spcPts val="0"/>
              </a:spcBef>
              <a:spcAft>
                <a:spcPts val="0"/>
              </a:spcAft>
              <a:buClr>
                <a:schemeClr val="dk1"/>
              </a:buClr>
              <a:buSzPts val="1020"/>
              <a:buFont typeface="Arial"/>
              <a:buNone/>
              <a:defRPr b="0" i="0"/>
            </a:lvl1pPr>
            <a:lvl2pPr indent="-312419" lvl="1" marL="914400" algn="l">
              <a:lnSpc>
                <a:spcPct val="118181"/>
              </a:lnSpc>
              <a:spcBef>
                <a:spcPts val="400"/>
              </a:spcBef>
              <a:spcAft>
                <a:spcPts val="0"/>
              </a:spcAft>
              <a:buSzPts val="1320"/>
              <a:buChar char="•"/>
              <a:defRPr b="0" i="0"/>
            </a:lvl2pPr>
            <a:lvl3pPr indent="-292100" lvl="2" marL="1371600" algn="l">
              <a:lnSpc>
                <a:spcPct val="110000"/>
              </a:lnSpc>
              <a:spcBef>
                <a:spcPts val="300"/>
              </a:spcBef>
              <a:spcAft>
                <a:spcPts val="0"/>
              </a:spcAft>
              <a:buSzPts val="1000"/>
              <a:buChar char="▪"/>
              <a:defRPr b="0" i="0"/>
            </a:lvl3pPr>
            <a:lvl4pPr indent="-292100" lvl="3" marL="1828800" algn="l">
              <a:lnSpc>
                <a:spcPct val="100000"/>
              </a:lnSpc>
              <a:spcBef>
                <a:spcPts val="300"/>
              </a:spcBef>
              <a:spcAft>
                <a:spcPts val="0"/>
              </a:spcAft>
              <a:buSzPts val="1000"/>
              <a:buChar char="•"/>
              <a:defRPr b="0" i="0"/>
            </a:lvl4pPr>
            <a:lvl5pPr indent="-285750" lvl="4" marL="2286000" algn="l">
              <a:lnSpc>
                <a:spcPct val="100000"/>
              </a:lnSpc>
              <a:spcBef>
                <a:spcPts val="200"/>
              </a:spcBef>
              <a:spcAft>
                <a:spcPts val="0"/>
              </a:spcAft>
              <a:buSzPts val="900"/>
              <a:buChar char="•"/>
              <a:defRPr b="0" i="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2" name="Google Shape;82;p44"/>
          <p:cNvSpPr txBox="1"/>
          <p:nvPr>
            <p:ph idx="4" type="body"/>
          </p:nvPr>
        </p:nvSpPr>
        <p:spPr>
          <a:xfrm>
            <a:off x="6444208" y="2709457"/>
            <a:ext cx="2376264" cy="675911"/>
          </a:xfrm>
          <a:prstGeom prst="rect">
            <a:avLst/>
          </a:prstGeom>
          <a:noFill/>
          <a:ln>
            <a:noFill/>
          </a:ln>
        </p:spPr>
        <p:txBody>
          <a:bodyPr anchorCtr="0" anchor="t" bIns="45700" lIns="0" spcFirstLastPara="1" rIns="91425" wrap="square" tIns="45700">
            <a:normAutofit/>
          </a:bodyPr>
          <a:lstStyle>
            <a:lvl1pPr indent="-228600" lvl="0" marL="457200" algn="l">
              <a:lnSpc>
                <a:spcPct val="116666"/>
              </a:lnSpc>
              <a:spcBef>
                <a:spcPts val="0"/>
              </a:spcBef>
              <a:spcAft>
                <a:spcPts val="0"/>
              </a:spcAft>
              <a:buClr>
                <a:schemeClr val="dk1"/>
              </a:buClr>
              <a:buSzPts val="1020"/>
              <a:buFont typeface="Arial"/>
              <a:buNone/>
              <a:defRPr b="0" i="0"/>
            </a:lvl1pPr>
            <a:lvl2pPr indent="-312419" lvl="1" marL="914400" algn="l">
              <a:lnSpc>
                <a:spcPct val="118181"/>
              </a:lnSpc>
              <a:spcBef>
                <a:spcPts val="400"/>
              </a:spcBef>
              <a:spcAft>
                <a:spcPts val="0"/>
              </a:spcAft>
              <a:buSzPts val="1320"/>
              <a:buChar char="•"/>
              <a:defRPr b="0" i="0"/>
            </a:lvl2pPr>
            <a:lvl3pPr indent="-292100" lvl="2" marL="1371600" algn="l">
              <a:lnSpc>
                <a:spcPct val="110000"/>
              </a:lnSpc>
              <a:spcBef>
                <a:spcPts val="300"/>
              </a:spcBef>
              <a:spcAft>
                <a:spcPts val="0"/>
              </a:spcAft>
              <a:buSzPts val="1000"/>
              <a:buChar char="▪"/>
              <a:defRPr b="0" i="0"/>
            </a:lvl3pPr>
            <a:lvl4pPr indent="-292100" lvl="3" marL="1828800" algn="l">
              <a:lnSpc>
                <a:spcPct val="100000"/>
              </a:lnSpc>
              <a:spcBef>
                <a:spcPts val="300"/>
              </a:spcBef>
              <a:spcAft>
                <a:spcPts val="0"/>
              </a:spcAft>
              <a:buSzPts val="1000"/>
              <a:buChar char="•"/>
              <a:defRPr b="0" i="0"/>
            </a:lvl4pPr>
            <a:lvl5pPr indent="-285750" lvl="4" marL="2286000" algn="l">
              <a:lnSpc>
                <a:spcPct val="100000"/>
              </a:lnSpc>
              <a:spcBef>
                <a:spcPts val="200"/>
              </a:spcBef>
              <a:spcAft>
                <a:spcPts val="0"/>
              </a:spcAft>
              <a:buSzPts val="900"/>
              <a:buChar char="•"/>
              <a:defRPr b="0" i="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3" name="Google Shape;83;p44"/>
          <p:cNvSpPr txBox="1"/>
          <p:nvPr>
            <p:ph idx="10" type="dt"/>
          </p:nvPr>
        </p:nvSpPr>
        <p:spPr>
          <a:xfrm>
            <a:off x="0" y="4963500"/>
            <a:ext cx="180000" cy="180000"/>
          </a:xfrm>
          <a:prstGeom prst="rect">
            <a:avLst/>
          </a:prstGeom>
          <a:noFill/>
          <a:ln cap="flat" cmpd="sng" w="9525">
            <a:solidFill>
              <a:schemeClr val="lt1">
                <a:alpha val="0"/>
              </a:schemeClr>
            </a:solidFill>
            <a:prstDash val="solid"/>
            <a:round/>
            <a:headEnd len="sm" w="sm" type="none"/>
            <a:tailEnd len="sm" w="sm" type="none"/>
          </a:ln>
        </p:spPr>
        <p:txBody>
          <a:bodyPr anchorCtr="0" anchor="ctr" bIns="0" lIns="0" spcFirstLastPara="1" rIns="0" wrap="square" tIns="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44"/>
          <p:cNvSpPr txBox="1"/>
          <p:nvPr>
            <p:ph idx="11" type="ftr"/>
          </p:nvPr>
        </p:nvSpPr>
        <p:spPr>
          <a:xfrm>
            <a:off x="755576" y="4706904"/>
            <a:ext cx="6840000" cy="217606"/>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44"/>
          <p:cNvSpPr txBox="1"/>
          <p:nvPr>
            <p:ph idx="12" type="sldNum"/>
          </p:nvPr>
        </p:nvSpPr>
        <p:spPr>
          <a:xfrm>
            <a:off x="504001" y="4645704"/>
            <a:ext cx="251576" cy="329740"/>
          </a:xfrm>
          <a:prstGeom prst="rect">
            <a:avLst/>
          </a:prstGeom>
          <a:noFill/>
          <a:ln>
            <a:noFill/>
          </a:ln>
        </p:spPr>
        <p:txBody>
          <a:bodyPr anchorCtr="0" anchor="ctr" bIns="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visuel-1">
  <p:cSld name="Titre et contenu-visuel-1">
    <p:spTree>
      <p:nvGrpSpPr>
        <p:cNvPr id="86" name="Shape 86"/>
        <p:cNvGrpSpPr/>
        <p:nvPr/>
      </p:nvGrpSpPr>
      <p:grpSpPr>
        <a:xfrm>
          <a:off x="0" y="0"/>
          <a:ext cx="0" cy="0"/>
          <a:chOff x="0" y="0"/>
          <a:chExt cx="0" cy="0"/>
        </a:xfrm>
      </p:grpSpPr>
      <p:sp>
        <p:nvSpPr>
          <p:cNvPr id="87" name="Google Shape;87;p45"/>
          <p:cNvSpPr txBox="1"/>
          <p:nvPr>
            <p:ph idx="1" type="body"/>
          </p:nvPr>
        </p:nvSpPr>
        <p:spPr>
          <a:xfrm>
            <a:off x="507056" y="1028974"/>
            <a:ext cx="5361088" cy="1647244"/>
          </a:xfrm>
          <a:prstGeom prst="rect">
            <a:avLst/>
          </a:prstGeom>
          <a:noFill/>
          <a:ln>
            <a:noFill/>
          </a:ln>
        </p:spPr>
        <p:txBody>
          <a:bodyPr anchorCtr="0" anchor="t" bIns="45700" lIns="0" spcFirstLastPara="1" rIns="91425" wrap="square" tIns="45700">
            <a:normAutofit/>
          </a:bodyPr>
          <a:lstStyle>
            <a:lvl1pPr indent="-228600" lvl="0" marL="457200" algn="l">
              <a:lnSpc>
                <a:spcPct val="116666"/>
              </a:lnSpc>
              <a:spcBef>
                <a:spcPts val="0"/>
              </a:spcBef>
              <a:spcAft>
                <a:spcPts val="0"/>
              </a:spcAft>
              <a:buClr>
                <a:schemeClr val="dk1"/>
              </a:buClr>
              <a:buSzPts val="1020"/>
              <a:buFont typeface="Arial"/>
              <a:buNone/>
              <a:defRPr b="0" i="0"/>
            </a:lvl1pPr>
            <a:lvl2pPr indent="-312419" lvl="1" marL="914400" algn="l">
              <a:lnSpc>
                <a:spcPct val="118181"/>
              </a:lnSpc>
              <a:spcBef>
                <a:spcPts val="400"/>
              </a:spcBef>
              <a:spcAft>
                <a:spcPts val="0"/>
              </a:spcAft>
              <a:buSzPts val="1320"/>
              <a:buChar char="•"/>
              <a:defRPr b="0" i="0"/>
            </a:lvl2pPr>
            <a:lvl3pPr indent="-292100" lvl="2" marL="1371600" algn="l">
              <a:lnSpc>
                <a:spcPct val="110000"/>
              </a:lnSpc>
              <a:spcBef>
                <a:spcPts val="300"/>
              </a:spcBef>
              <a:spcAft>
                <a:spcPts val="0"/>
              </a:spcAft>
              <a:buSzPts val="1000"/>
              <a:buChar char="▪"/>
              <a:defRPr b="0" i="0"/>
            </a:lvl3pPr>
            <a:lvl4pPr indent="-292100" lvl="3" marL="1828800" algn="l">
              <a:lnSpc>
                <a:spcPct val="100000"/>
              </a:lnSpc>
              <a:spcBef>
                <a:spcPts val="300"/>
              </a:spcBef>
              <a:spcAft>
                <a:spcPts val="0"/>
              </a:spcAft>
              <a:buSzPts val="1000"/>
              <a:buChar char="•"/>
              <a:defRPr b="0" i="0"/>
            </a:lvl4pPr>
            <a:lvl5pPr indent="-285750" lvl="4" marL="2286000" algn="l">
              <a:lnSpc>
                <a:spcPct val="100000"/>
              </a:lnSpc>
              <a:spcBef>
                <a:spcPts val="200"/>
              </a:spcBef>
              <a:spcAft>
                <a:spcPts val="0"/>
              </a:spcAft>
              <a:buSzPts val="900"/>
              <a:buChar char="•"/>
              <a:defRPr b="0" i="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8" name="Google Shape;88;p45"/>
          <p:cNvSpPr/>
          <p:nvPr>
            <p:ph idx="2" type="pic"/>
          </p:nvPr>
        </p:nvSpPr>
        <p:spPr>
          <a:xfrm>
            <a:off x="6012160" y="0"/>
            <a:ext cx="3131841" cy="5143500"/>
          </a:xfrm>
          <a:prstGeom prst="rect">
            <a:avLst/>
          </a:prstGeom>
          <a:noFill/>
          <a:ln>
            <a:noFill/>
          </a:ln>
        </p:spPr>
      </p:sp>
      <p:sp>
        <p:nvSpPr>
          <p:cNvPr id="89" name="Google Shape;89;p45"/>
          <p:cNvSpPr txBox="1"/>
          <p:nvPr>
            <p:ph idx="10" type="dt"/>
          </p:nvPr>
        </p:nvSpPr>
        <p:spPr>
          <a:xfrm>
            <a:off x="0" y="4963500"/>
            <a:ext cx="180000" cy="180000"/>
          </a:xfrm>
          <a:prstGeom prst="rect">
            <a:avLst/>
          </a:prstGeom>
          <a:noFill/>
          <a:ln cap="flat" cmpd="sng" w="9525">
            <a:solidFill>
              <a:schemeClr val="lt1">
                <a:alpha val="0"/>
              </a:schemeClr>
            </a:solidFill>
            <a:prstDash val="solid"/>
            <a:round/>
            <a:headEnd len="sm" w="sm" type="none"/>
            <a:tailEnd len="sm" w="sm" type="none"/>
          </a:ln>
        </p:spPr>
        <p:txBody>
          <a:bodyPr anchorCtr="0" anchor="ctr" bIns="0" lIns="0" spcFirstLastPara="1" rIns="0" wrap="square" tIns="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45"/>
          <p:cNvSpPr txBox="1"/>
          <p:nvPr>
            <p:ph idx="11" type="ftr"/>
          </p:nvPr>
        </p:nvSpPr>
        <p:spPr>
          <a:xfrm>
            <a:off x="755576" y="4706904"/>
            <a:ext cx="6840000" cy="217606"/>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45"/>
          <p:cNvSpPr txBox="1"/>
          <p:nvPr>
            <p:ph idx="12" type="sldNum"/>
          </p:nvPr>
        </p:nvSpPr>
        <p:spPr>
          <a:xfrm>
            <a:off x="504001" y="4645704"/>
            <a:ext cx="251576" cy="329740"/>
          </a:xfrm>
          <a:prstGeom prst="rect">
            <a:avLst/>
          </a:prstGeom>
          <a:noFill/>
          <a:ln>
            <a:noFill/>
          </a:ln>
        </p:spPr>
        <p:txBody>
          <a:bodyPr anchorCtr="0" anchor="ctr" bIns="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fr-FR"/>
              <a:t>‹#›</a:t>
            </a:fld>
            <a:endParaRPr/>
          </a:p>
        </p:txBody>
      </p:sp>
      <p:sp>
        <p:nvSpPr>
          <p:cNvPr id="92" name="Google Shape;92;p45"/>
          <p:cNvSpPr txBox="1"/>
          <p:nvPr>
            <p:ph type="title"/>
          </p:nvPr>
        </p:nvSpPr>
        <p:spPr>
          <a:xfrm>
            <a:off x="504000" y="486000"/>
            <a:ext cx="5361089" cy="309984"/>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3" name="Google Shape;93;p45"/>
          <p:cNvSpPr txBox="1"/>
          <p:nvPr>
            <p:ph idx="3" type="body"/>
          </p:nvPr>
        </p:nvSpPr>
        <p:spPr>
          <a:xfrm>
            <a:off x="504000" y="2785500"/>
            <a:ext cx="5361088" cy="1647244"/>
          </a:xfrm>
          <a:prstGeom prst="rect">
            <a:avLst/>
          </a:prstGeom>
          <a:noFill/>
          <a:ln>
            <a:noFill/>
          </a:ln>
        </p:spPr>
        <p:txBody>
          <a:bodyPr anchorCtr="0" anchor="t" bIns="45700" lIns="0" spcFirstLastPara="1" rIns="91425" wrap="square" tIns="45700">
            <a:normAutofit/>
          </a:bodyPr>
          <a:lstStyle>
            <a:lvl1pPr indent="-228600" lvl="0" marL="457200" algn="l">
              <a:lnSpc>
                <a:spcPct val="116666"/>
              </a:lnSpc>
              <a:spcBef>
                <a:spcPts val="0"/>
              </a:spcBef>
              <a:spcAft>
                <a:spcPts val="0"/>
              </a:spcAft>
              <a:buClr>
                <a:schemeClr val="dk1"/>
              </a:buClr>
              <a:buSzPts val="1020"/>
              <a:buFont typeface="Arial"/>
              <a:buNone/>
              <a:defRPr b="0" i="0"/>
            </a:lvl1pPr>
            <a:lvl2pPr indent="-312419" lvl="1" marL="914400" algn="l">
              <a:lnSpc>
                <a:spcPct val="118181"/>
              </a:lnSpc>
              <a:spcBef>
                <a:spcPts val="400"/>
              </a:spcBef>
              <a:spcAft>
                <a:spcPts val="0"/>
              </a:spcAft>
              <a:buSzPts val="1320"/>
              <a:buChar char="•"/>
              <a:defRPr b="0" i="0"/>
            </a:lvl2pPr>
            <a:lvl3pPr indent="-292100" lvl="2" marL="1371600" algn="l">
              <a:lnSpc>
                <a:spcPct val="110000"/>
              </a:lnSpc>
              <a:spcBef>
                <a:spcPts val="300"/>
              </a:spcBef>
              <a:spcAft>
                <a:spcPts val="0"/>
              </a:spcAft>
              <a:buSzPts val="1000"/>
              <a:buChar char="▪"/>
              <a:defRPr b="0" i="0"/>
            </a:lvl3pPr>
            <a:lvl4pPr indent="-292100" lvl="3" marL="1828800" algn="l">
              <a:lnSpc>
                <a:spcPct val="100000"/>
              </a:lnSpc>
              <a:spcBef>
                <a:spcPts val="300"/>
              </a:spcBef>
              <a:spcAft>
                <a:spcPts val="0"/>
              </a:spcAft>
              <a:buSzPts val="1000"/>
              <a:buChar char="•"/>
              <a:defRPr b="0" i="0"/>
            </a:lvl4pPr>
            <a:lvl5pPr indent="-285750" lvl="4" marL="2286000" algn="l">
              <a:lnSpc>
                <a:spcPct val="100000"/>
              </a:lnSpc>
              <a:spcBef>
                <a:spcPts val="200"/>
              </a:spcBef>
              <a:spcAft>
                <a:spcPts val="0"/>
              </a:spcAft>
              <a:buSzPts val="900"/>
              <a:buChar char="•"/>
              <a:defRPr b="0" i="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visuel-2">
  <p:cSld name="Titre et contenu-visuel-2">
    <p:spTree>
      <p:nvGrpSpPr>
        <p:cNvPr id="94" name="Shape 94"/>
        <p:cNvGrpSpPr/>
        <p:nvPr/>
      </p:nvGrpSpPr>
      <p:grpSpPr>
        <a:xfrm>
          <a:off x="0" y="0"/>
          <a:ext cx="0" cy="0"/>
          <a:chOff x="0" y="0"/>
          <a:chExt cx="0" cy="0"/>
        </a:xfrm>
      </p:grpSpPr>
      <p:sp>
        <p:nvSpPr>
          <p:cNvPr id="95" name="Google Shape;95;p46"/>
          <p:cNvSpPr txBox="1"/>
          <p:nvPr>
            <p:ph idx="1" type="body"/>
          </p:nvPr>
        </p:nvSpPr>
        <p:spPr>
          <a:xfrm>
            <a:off x="507056" y="1028974"/>
            <a:ext cx="3992936" cy="3458940"/>
          </a:xfrm>
          <a:prstGeom prst="rect">
            <a:avLst/>
          </a:prstGeom>
          <a:noFill/>
          <a:ln>
            <a:noFill/>
          </a:ln>
        </p:spPr>
        <p:txBody>
          <a:bodyPr anchorCtr="0" anchor="t" bIns="45700" lIns="0" spcFirstLastPara="1" rIns="91425" wrap="square" tIns="45700">
            <a:normAutofit/>
          </a:bodyPr>
          <a:lstStyle>
            <a:lvl1pPr indent="-228600" lvl="0" marL="457200" algn="l">
              <a:lnSpc>
                <a:spcPct val="116666"/>
              </a:lnSpc>
              <a:spcBef>
                <a:spcPts val="0"/>
              </a:spcBef>
              <a:spcAft>
                <a:spcPts val="0"/>
              </a:spcAft>
              <a:buClr>
                <a:schemeClr val="dk1"/>
              </a:buClr>
              <a:buSzPts val="1020"/>
              <a:buFont typeface="Arial"/>
              <a:buNone/>
              <a:defRPr b="0" i="0"/>
            </a:lvl1pPr>
            <a:lvl2pPr indent="-312419" lvl="1" marL="914400" algn="l">
              <a:lnSpc>
                <a:spcPct val="118181"/>
              </a:lnSpc>
              <a:spcBef>
                <a:spcPts val="400"/>
              </a:spcBef>
              <a:spcAft>
                <a:spcPts val="0"/>
              </a:spcAft>
              <a:buSzPts val="1320"/>
              <a:buChar char="•"/>
              <a:defRPr b="0" i="0"/>
            </a:lvl2pPr>
            <a:lvl3pPr indent="-292100" lvl="2" marL="1371600" algn="l">
              <a:lnSpc>
                <a:spcPct val="110000"/>
              </a:lnSpc>
              <a:spcBef>
                <a:spcPts val="300"/>
              </a:spcBef>
              <a:spcAft>
                <a:spcPts val="0"/>
              </a:spcAft>
              <a:buSzPts val="1000"/>
              <a:buChar char="▪"/>
              <a:defRPr b="0" i="0"/>
            </a:lvl3pPr>
            <a:lvl4pPr indent="-292100" lvl="3" marL="1828800" algn="l">
              <a:lnSpc>
                <a:spcPct val="100000"/>
              </a:lnSpc>
              <a:spcBef>
                <a:spcPts val="300"/>
              </a:spcBef>
              <a:spcAft>
                <a:spcPts val="0"/>
              </a:spcAft>
              <a:buSzPts val="1000"/>
              <a:buChar char="•"/>
              <a:defRPr b="0" i="0"/>
            </a:lvl4pPr>
            <a:lvl5pPr indent="-285750" lvl="4" marL="2286000" algn="l">
              <a:lnSpc>
                <a:spcPct val="100000"/>
              </a:lnSpc>
              <a:spcBef>
                <a:spcPts val="200"/>
              </a:spcBef>
              <a:spcAft>
                <a:spcPts val="0"/>
              </a:spcAft>
              <a:buSzPts val="900"/>
              <a:buChar char="•"/>
              <a:defRPr b="0" i="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6" name="Google Shape;96;p46"/>
          <p:cNvSpPr/>
          <p:nvPr>
            <p:ph idx="2" type="pic"/>
          </p:nvPr>
        </p:nvSpPr>
        <p:spPr>
          <a:xfrm>
            <a:off x="4788026" y="0"/>
            <a:ext cx="4355975" cy="5143500"/>
          </a:xfrm>
          <a:prstGeom prst="rect">
            <a:avLst/>
          </a:prstGeom>
          <a:noFill/>
          <a:ln>
            <a:noFill/>
          </a:ln>
        </p:spPr>
      </p:sp>
      <p:sp>
        <p:nvSpPr>
          <p:cNvPr id="97" name="Google Shape;97;p46"/>
          <p:cNvSpPr txBox="1"/>
          <p:nvPr>
            <p:ph idx="10" type="dt"/>
          </p:nvPr>
        </p:nvSpPr>
        <p:spPr>
          <a:xfrm>
            <a:off x="0" y="4963500"/>
            <a:ext cx="180000" cy="180000"/>
          </a:xfrm>
          <a:prstGeom prst="rect">
            <a:avLst/>
          </a:prstGeom>
          <a:noFill/>
          <a:ln cap="flat" cmpd="sng" w="9525">
            <a:solidFill>
              <a:schemeClr val="lt1">
                <a:alpha val="0"/>
              </a:schemeClr>
            </a:solidFill>
            <a:prstDash val="solid"/>
            <a:round/>
            <a:headEnd len="sm" w="sm" type="none"/>
            <a:tailEnd len="sm" w="sm" type="none"/>
          </a:ln>
        </p:spPr>
        <p:txBody>
          <a:bodyPr anchorCtr="0" anchor="ctr" bIns="0" lIns="0" spcFirstLastPara="1" rIns="0" wrap="square" tIns="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46"/>
          <p:cNvSpPr txBox="1"/>
          <p:nvPr>
            <p:ph idx="11" type="ftr"/>
          </p:nvPr>
        </p:nvSpPr>
        <p:spPr>
          <a:xfrm>
            <a:off x="755576" y="4706904"/>
            <a:ext cx="6840000" cy="217606"/>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46"/>
          <p:cNvSpPr txBox="1"/>
          <p:nvPr>
            <p:ph idx="12" type="sldNum"/>
          </p:nvPr>
        </p:nvSpPr>
        <p:spPr>
          <a:xfrm>
            <a:off x="504001" y="4645704"/>
            <a:ext cx="251576" cy="329740"/>
          </a:xfrm>
          <a:prstGeom prst="rect">
            <a:avLst/>
          </a:prstGeom>
          <a:noFill/>
          <a:ln>
            <a:noFill/>
          </a:ln>
        </p:spPr>
        <p:txBody>
          <a:bodyPr anchorCtr="0" anchor="ctr" bIns="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fr-FR"/>
              <a:t>‹#›</a:t>
            </a:fld>
            <a:endParaRPr/>
          </a:p>
        </p:txBody>
      </p:sp>
      <p:sp>
        <p:nvSpPr>
          <p:cNvPr id="100" name="Google Shape;100;p46"/>
          <p:cNvSpPr txBox="1"/>
          <p:nvPr>
            <p:ph type="title"/>
          </p:nvPr>
        </p:nvSpPr>
        <p:spPr>
          <a:xfrm>
            <a:off x="504001" y="486000"/>
            <a:ext cx="3995991" cy="309984"/>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showMasterSp="0">
  <p:cSld name="Dos">
    <p:spTree>
      <p:nvGrpSpPr>
        <p:cNvPr id="101" name="Shape 101"/>
        <p:cNvGrpSpPr/>
        <p:nvPr/>
      </p:nvGrpSpPr>
      <p:grpSpPr>
        <a:xfrm>
          <a:off x="0" y="0"/>
          <a:ext cx="0" cy="0"/>
          <a:chOff x="0" y="0"/>
          <a:chExt cx="0" cy="0"/>
        </a:xfrm>
      </p:grpSpPr>
      <p:sp>
        <p:nvSpPr>
          <p:cNvPr id="102" name="Google Shape;102;p47"/>
          <p:cNvSpPr txBox="1"/>
          <p:nvPr>
            <p:ph idx="1" type="body"/>
          </p:nvPr>
        </p:nvSpPr>
        <p:spPr>
          <a:xfrm>
            <a:off x="1187624" y="1707654"/>
            <a:ext cx="5969679" cy="2592288"/>
          </a:xfrm>
          <a:prstGeom prst="rect">
            <a:avLst/>
          </a:prstGeom>
          <a:noFill/>
          <a:ln>
            <a:noFill/>
          </a:ln>
        </p:spPr>
        <p:txBody>
          <a:bodyPr anchorCtr="0" anchor="t" bIns="45700" lIns="0" spcFirstLastPara="1" rIns="91425" wrap="square" tIns="45700">
            <a:normAutofit/>
          </a:bodyPr>
          <a:lstStyle>
            <a:lvl1pPr indent="-228600" lvl="0" marL="457200" algn="l">
              <a:lnSpc>
                <a:spcPct val="116666"/>
              </a:lnSpc>
              <a:spcBef>
                <a:spcPts val="0"/>
              </a:spcBef>
              <a:spcAft>
                <a:spcPts val="0"/>
              </a:spcAft>
              <a:buClr>
                <a:schemeClr val="dk1"/>
              </a:buClr>
              <a:buSzPts val="1020"/>
              <a:buFont typeface="Arial"/>
              <a:buNone/>
              <a:defRPr b="0" i="0"/>
            </a:lvl1pPr>
            <a:lvl2pPr indent="-312419" lvl="1" marL="914400" algn="l">
              <a:lnSpc>
                <a:spcPct val="118181"/>
              </a:lnSpc>
              <a:spcBef>
                <a:spcPts val="400"/>
              </a:spcBef>
              <a:spcAft>
                <a:spcPts val="0"/>
              </a:spcAft>
              <a:buSzPts val="1320"/>
              <a:buChar char="•"/>
              <a:defRPr b="0" i="0"/>
            </a:lvl2pPr>
            <a:lvl3pPr indent="-292100" lvl="2" marL="1371600" algn="l">
              <a:lnSpc>
                <a:spcPct val="110000"/>
              </a:lnSpc>
              <a:spcBef>
                <a:spcPts val="300"/>
              </a:spcBef>
              <a:spcAft>
                <a:spcPts val="0"/>
              </a:spcAft>
              <a:buSzPts val="1000"/>
              <a:buChar char="▪"/>
              <a:defRPr b="0" i="0"/>
            </a:lvl3pPr>
            <a:lvl4pPr indent="-292100" lvl="3" marL="1828800" algn="l">
              <a:lnSpc>
                <a:spcPct val="100000"/>
              </a:lnSpc>
              <a:spcBef>
                <a:spcPts val="300"/>
              </a:spcBef>
              <a:spcAft>
                <a:spcPts val="0"/>
              </a:spcAft>
              <a:buSzPts val="1000"/>
              <a:buChar char="•"/>
              <a:defRPr b="0" i="0"/>
            </a:lvl4pPr>
            <a:lvl5pPr indent="-285750" lvl="4" marL="2286000" algn="l">
              <a:lnSpc>
                <a:spcPct val="100000"/>
              </a:lnSpc>
              <a:spcBef>
                <a:spcPts val="200"/>
              </a:spcBef>
              <a:spcAft>
                <a:spcPts val="0"/>
              </a:spcAft>
              <a:buSzPts val="900"/>
              <a:buChar char="•"/>
              <a:defRPr b="0" i="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03" name="Google Shape;103;p47"/>
          <p:cNvSpPr txBox="1"/>
          <p:nvPr>
            <p:ph idx="10" type="dt"/>
          </p:nvPr>
        </p:nvSpPr>
        <p:spPr>
          <a:xfrm>
            <a:off x="0" y="4963500"/>
            <a:ext cx="180000" cy="180000"/>
          </a:xfrm>
          <a:prstGeom prst="rect">
            <a:avLst/>
          </a:prstGeom>
          <a:noFill/>
          <a:ln cap="flat" cmpd="sng" w="9525">
            <a:solidFill>
              <a:schemeClr val="lt1">
                <a:alpha val="0"/>
              </a:schemeClr>
            </a:solidFill>
            <a:prstDash val="solid"/>
            <a:round/>
            <a:headEnd len="sm" w="sm" type="none"/>
            <a:tailEnd len="sm" w="sm" type="none"/>
          </a:ln>
        </p:spPr>
        <p:txBody>
          <a:bodyPr anchorCtr="0" anchor="ctr" bIns="0" lIns="0" spcFirstLastPara="1" rIns="0" wrap="square" tIns="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47"/>
          <p:cNvSpPr txBox="1"/>
          <p:nvPr>
            <p:ph idx="11" type="ftr"/>
          </p:nvPr>
        </p:nvSpPr>
        <p:spPr>
          <a:xfrm>
            <a:off x="755576" y="4706904"/>
            <a:ext cx="6840000" cy="217606"/>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47"/>
          <p:cNvSpPr txBox="1"/>
          <p:nvPr>
            <p:ph idx="12" type="sldNum"/>
          </p:nvPr>
        </p:nvSpPr>
        <p:spPr>
          <a:xfrm>
            <a:off x="504001" y="4645704"/>
            <a:ext cx="251576" cy="329740"/>
          </a:xfrm>
          <a:prstGeom prst="rect">
            <a:avLst/>
          </a:prstGeom>
          <a:noFill/>
          <a:ln>
            <a:noFill/>
          </a:ln>
        </p:spPr>
        <p:txBody>
          <a:bodyPr anchorCtr="0" anchor="ctr" bIns="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fr-FR"/>
              <a:t>‹#›</a:t>
            </a:fld>
            <a:endParaRPr/>
          </a:p>
        </p:txBody>
      </p:sp>
      <p:pic>
        <p:nvPicPr>
          <p:cNvPr id="106" name="Google Shape;106;p47"/>
          <p:cNvPicPr preferRelativeResize="0"/>
          <p:nvPr/>
        </p:nvPicPr>
        <p:blipFill>
          <a:blip r:embed="rId2">
            <a:alphaModFix/>
          </a:blip>
          <a:stretch>
            <a:fillRect/>
          </a:stretch>
        </p:blipFill>
        <p:spPr>
          <a:xfrm>
            <a:off x="582182" y="315673"/>
            <a:ext cx="6372275" cy="662737"/>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_2col">
  <p:cSld name="Titre et contenu_2col">
    <p:spTree>
      <p:nvGrpSpPr>
        <p:cNvPr id="107" name="Shape 107"/>
        <p:cNvGrpSpPr/>
        <p:nvPr/>
      </p:nvGrpSpPr>
      <p:grpSpPr>
        <a:xfrm>
          <a:off x="0" y="0"/>
          <a:ext cx="0" cy="0"/>
          <a:chOff x="0" y="0"/>
          <a:chExt cx="0" cy="0"/>
        </a:xfrm>
      </p:grpSpPr>
      <p:sp>
        <p:nvSpPr>
          <p:cNvPr id="108" name="Google Shape;108;p48"/>
          <p:cNvSpPr txBox="1"/>
          <p:nvPr>
            <p:ph idx="1" type="body"/>
          </p:nvPr>
        </p:nvSpPr>
        <p:spPr>
          <a:xfrm>
            <a:off x="504001" y="1212538"/>
            <a:ext cx="3851975" cy="3231420"/>
          </a:xfrm>
          <a:prstGeom prst="rect">
            <a:avLst/>
          </a:prstGeom>
          <a:noFill/>
          <a:ln>
            <a:noFill/>
          </a:ln>
        </p:spPr>
        <p:txBody>
          <a:bodyPr anchorCtr="0" anchor="t" bIns="45700" lIns="0" spcFirstLastPara="1" rIns="91425" wrap="square" tIns="45700">
            <a:normAutofit/>
          </a:bodyPr>
          <a:lstStyle>
            <a:lvl1pPr indent="-228600" lvl="0" marL="457200" algn="l">
              <a:lnSpc>
                <a:spcPct val="116666"/>
              </a:lnSpc>
              <a:spcBef>
                <a:spcPts val="0"/>
              </a:spcBef>
              <a:spcAft>
                <a:spcPts val="0"/>
              </a:spcAft>
              <a:buClr>
                <a:schemeClr val="dk1"/>
              </a:buClr>
              <a:buSzPts val="1020"/>
              <a:buFont typeface="Arial"/>
              <a:buNone/>
              <a:defRPr b="0" i="0"/>
            </a:lvl1pPr>
            <a:lvl2pPr indent="-312419" lvl="1" marL="914400" algn="l">
              <a:lnSpc>
                <a:spcPct val="118181"/>
              </a:lnSpc>
              <a:spcBef>
                <a:spcPts val="400"/>
              </a:spcBef>
              <a:spcAft>
                <a:spcPts val="0"/>
              </a:spcAft>
              <a:buSzPts val="1320"/>
              <a:buChar char="•"/>
              <a:defRPr b="0" i="0"/>
            </a:lvl2pPr>
            <a:lvl3pPr indent="-292100" lvl="2" marL="1371600" algn="l">
              <a:lnSpc>
                <a:spcPct val="110000"/>
              </a:lnSpc>
              <a:spcBef>
                <a:spcPts val="300"/>
              </a:spcBef>
              <a:spcAft>
                <a:spcPts val="0"/>
              </a:spcAft>
              <a:buSzPts val="1000"/>
              <a:buChar char="▪"/>
              <a:defRPr b="0" i="0"/>
            </a:lvl3pPr>
            <a:lvl4pPr indent="-292100" lvl="3" marL="1828800" algn="l">
              <a:lnSpc>
                <a:spcPct val="100000"/>
              </a:lnSpc>
              <a:spcBef>
                <a:spcPts val="300"/>
              </a:spcBef>
              <a:spcAft>
                <a:spcPts val="0"/>
              </a:spcAft>
              <a:buSzPts val="1000"/>
              <a:buChar char="•"/>
              <a:defRPr b="0" i="0"/>
            </a:lvl4pPr>
            <a:lvl5pPr indent="-285750" lvl="4" marL="2286000" algn="l">
              <a:lnSpc>
                <a:spcPct val="100000"/>
              </a:lnSpc>
              <a:spcBef>
                <a:spcPts val="200"/>
              </a:spcBef>
              <a:spcAft>
                <a:spcPts val="0"/>
              </a:spcAft>
              <a:buSzPts val="900"/>
              <a:buChar char="•"/>
              <a:defRPr b="0" i="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09" name="Google Shape;109;p48"/>
          <p:cNvSpPr txBox="1"/>
          <p:nvPr>
            <p:ph idx="2" type="body"/>
          </p:nvPr>
        </p:nvSpPr>
        <p:spPr>
          <a:xfrm>
            <a:off x="4499993" y="1218939"/>
            <a:ext cx="3816424" cy="3231420"/>
          </a:xfrm>
          <a:prstGeom prst="rect">
            <a:avLst/>
          </a:prstGeom>
          <a:noFill/>
          <a:ln>
            <a:noFill/>
          </a:ln>
        </p:spPr>
        <p:txBody>
          <a:bodyPr anchorCtr="0" anchor="t" bIns="45700" lIns="0" spcFirstLastPara="1" rIns="91425" wrap="square" tIns="45700">
            <a:normAutofit/>
          </a:bodyPr>
          <a:lstStyle>
            <a:lvl1pPr indent="-228600" lvl="0" marL="457200" algn="l">
              <a:lnSpc>
                <a:spcPct val="116666"/>
              </a:lnSpc>
              <a:spcBef>
                <a:spcPts val="0"/>
              </a:spcBef>
              <a:spcAft>
                <a:spcPts val="0"/>
              </a:spcAft>
              <a:buClr>
                <a:schemeClr val="dk1"/>
              </a:buClr>
              <a:buSzPts val="1020"/>
              <a:buFont typeface="Arial"/>
              <a:buNone/>
              <a:defRPr b="0" i="0"/>
            </a:lvl1pPr>
            <a:lvl2pPr indent="-312419" lvl="1" marL="914400" algn="l">
              <a:lnSpc>
                <a:spcPct val="118181"/>
              </a:lnSpc>
              <a:spcBef>
                <a:spcPts val="400"/>
              </a:spcBef>
              <a:spcAft>
                <a:spcPts val="0"/>
              </a:spcAft>
              <a:buSzPts val="1320"/>
              <a:buChar char="•"/>
              <a:defRPr b="0" i="0"/>
            </a:lvl2pPr>
            <a:lvl3pPr indent="-292100" lvl="2" marL="1371600" algn="l">
              <a:lnSpc>
                <a:spcPct val="110000"/>
              </a:lnSpc>
              <a:spcBef>
                <a:spcPts val="300"/>
              </a:spcBef>
              <a:spcAft>
                <a:spcPts val="0"/>
              </a:spcAft>
              <a:buSzPts val="1000"/>
              <a:buChar char="▪"/>
              <a:defRPr b="0" i="0"/>
            </a:lvl3pPr>
            <a:lvl4pPr indent="-292100" lvl="3" marL="1828800" algn="l">
              <a:lnSpc>
                <a:spcPct val="100000"/>
              </a:lnSpc>
              <a:spcBef>
                <a:spcPts val="300"/>
              </a:spcBef>
              <a:spcAft>
                <a:spcPts val="0"/>
              </a:spcAft>
              <a:buSzPts val="1000"/>
              <a:buChar char="•"/>
              <a:defRPr b="0" i="0"/>
            </a:lvl4pPr>
            <a:lvl5pPr indent="-285750" lvl="4" marL="2286000" algn="l">
              <a:lnSpc>
                <a:spcPct val="100000"/>
              </a:lnSpc>
              <a:spcBef>
                <a:spcPts val="200"/>
              </a:spcBef>
              <a:spcAft>
                <a:spcPts val="0"/>
              </a:spcAft>
              <a:buSzPts val="900"/>
              <a:buChar char="•"/>
              <a:defRPr b="0" i="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10" name="Google Shape;110;p48"/>
          <p:cNvSpPr txBox="1"/>
          <p:nvPr>
            <p:ph type="title"/>
          </p:nvPr>
        </p:nvSpPr>
        <p:spPr>
          <a:xfrm>
            <a:off x="504000" y="486000"/>
            <a:ext cx="7560841" cy="309984"/>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1" name="Google Shape;111;p48"/>
          <p:cNvSpPr txBox="1"/>
          <p:nvPr>
            <p:ph idx="10" type="dt"/>
          </p:nvPr>
        </p:nvSpPr>
        <p:spPr>
          <a:xfrm>
            <a:off x="0" y="4963500"/>
            <a:ext cx="180000" cy="180000"/>
          </a:xfrm>
          <a:prstGeom prst="rect">
            <a:avLst/>
          </a:prstGeom>
          <a:noFill/>
          <a:ln cap="flat" cmpd="sng" w="9525">
            <a:solidFill>
              <a:schemeClr val="lt1">
                <a:alpha val="0"/>
              </a:schemeClr>
            </a:solidFill>
            <a:prstDash val="solid"/>
            <a:round/>
            <a:headEnd len="sm" w="sm" type="none"/>
            <a:tailEnd len="sm" w="sm" type="none"/>
          </a:ln>
        </p:spPr>
        <p:txBody>
          <a:bodyPr anchorCtr="0" anchor="ctr" bIns="0" lIns="0" spcFirstLastPara="1" rIns="0" wrap="square" tIns="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48"/>
          <p:cNvSpPr txBox="1"/>
          <p:nvPr>
            <p:ph idx="11" type="ftr"/>
          </p:nvPr>
        </p:nvSpPr>
        <p:spPr>
          <a:xfrm>
            <a:off x="755576" y="4706904"/>
            <a:ext cx="6840000" cy="217606"/>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48"/>
          <p:cNvSpPr txBox="1"/>
          <p:nvPr>
            <p:ph idx="12" type="sldNum"/>
          </p:nvPr>
        </p:nvSpPr>
        <p:spPr>
          <a:xfrm>
            <a:off x="504001" y="4645704"/>
            <a:ext cx="251576" cy="329740"/>
          </a:xfrm>
          <a:prstGeom prst="rect">
            <a:avLst/>
          </a:prstGeom>
          <a:noFill/>
          <a:ln>
            <a:noFill/>
          </a:ln>
        </p:spPr>
        <p:txBody>
          <a:bodyPr anchorCtr="0" anchor="ctr" bIns="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uv_2" showMasterSp="0">
  <p:cSld name="Couv_2">
    <p:bg>
      <p:bgPr>
        <a:solidFill>
          <a:schemeClr val="dk1"/>
        </a:solidFill>
      </p:bgPr>
    </p:bg>
    <p:spTree>
      <p:nvGrpSpPr>
        <p:cNvPr id="20" name="Shape 20"/>
        <p:cNvGrpSpPr/>
        <p:nvPr/>
      </p:nvGrpSpPr>
      <p:grpSpPr>
        <a:xfrm>
          <a:off x="0" y="0"/>
          <a:ext cx="0" cy="0"/>
          <a:chOff x="0" y="0"/>
          <a:chExt cx="0" cy="0"/>
        </a:xfrm>
      </p:grpSpPr>
      <p:sp>
        <p:nvSpPr>
          <p:cNvPr id="21" name="Google Shape;21;p36"/>
          <p:cNvSpPr txBox="1"/>
          <p:nvPr>
            <p:ph idx="1" type="body"/>
          </p:nvPr>
        </p:nvSpPr>
        <p:spPr>
          <a:xfrm>
            <a:off x="576000" y="4588744"/>
            <a:ext cx="3528392" cy="197252"/>
          </a:xfrm>
          <a:prstGeom prst="rect">
            <a:avLst/>
          </a:prstGeom>
          <a:noFill/>
          <a:ln>
            <a:noFill/>
          </a:ln>
        </p:spPr>
        <p:txBody>
          <a:bodyPr anchorCtr="0" anchor="t" bIns="45700" lIns="0" spcFirstLastPara="1" rIns="91425" wrap="square" tIns="45700">
            <a:noAutofit/>
          </a:bodyPr>
          <a:lstStyle>
            <a:lvl1pPr indent="-228600" lvl="0" marL="457200" algn="l">
              <a:lnSpc>
                <a:spcPct val="100000"/>
              </a:lnSpc>
              <a:spcBef>
                <a:spcPts val="0"/>
              </a:spcBef>
              <a:spcAft>
                <a:spcPts val="0"/>
              </a:spcAft>
              <a:buClr>
                <a:schemeClr val="lt1"/>
              </a:buClr>
              <a:buSzPts val="765"/>
              <a:buFont typeface="Arial"/>
              <a:buNone/>
              <a:defRPr b="1" i="0" sz="900" cap="none">
                <a:solidFill>
                  <a:schemeClr val="lt1"/>
                </a:solidFill>
                <a:latin typeface="Arial"/>
                <a:ea typeface="Arial"/>
                <a:cs typeface="Arial"/>
                <a:sym typeface="Arial"/>
              </a:defRPr>
            </a:lvl1pPr>
            <a:lvl2pPr indent="-365760" lvl="1" marL="914400" algn="l">
              <a:lnSpc>
                <a:spcPct val="72222"/>
              </a:lnSpc>
              <a:spcBef>
                <a:spcPts val="400"/>
              </a:spcBef>
              <a:spcAft>
                <a:spcPts val="0"/>
              </a:spcAft>
              <a:buSzPts val="2160"/>
              <a:buChar char="•"/>
              <a:defRPr/>
            </a:lvl2pPr>
            <a:lvl3pPr indent="-342900" lvl="2" marL="1371600" algn="l">
              <a:lnSpc>
                <a:spcPct val="61111"/>
              </a:lnSpc>
              <a:spcBef>
                <a:spcPts val="300"/>
              </a:spcBef>
              <a:spcAft>
                <a:spcPts val="0"/>
              </a:spcAft>
              <a:buSzPts val="1800"/>
              <a:buChar char="▪"/>
              <a:defRPr/>
            </a:lvl3pPr>
            <a:lvl4pPr indent="-342900" lvl="3" marL="1828800" algn="l">
              <a:lnSpc>
                <a:spcPct val="100000"/>
              </a:lnSpc>
              <a:spcBef>
                <a:spcPts val="300"/>
              </a:spcBef>
              <a:spcAft>
                <a:spcPts val="0"/>
              </a:spcAft>
              <a:buSzPts val="1800"/>
              <a:buChar char="•"/>
              <a:defRPr/>
            </a:lvl4pPr>
            <a:lvl5pPr indent="-342900" lvl="4" marL="2286000" algn="l">
              <a:lnSpc>
                <a:spcPct val="100000"/>
              </a:lnSpc>
              <a:spcBef>
                <a:spcPts val="20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descr="Titre de la  présentation sur trois lignes." id="22" name="Google Shape;22;p36"/>
          <p:cNvSpPr txBox="1"/>
          <p:nvPr>
            <p:ph type="title"/>
          </p:nvPr>
        </p:nvSpPr>
        <p:spPr>
          <a:xfrm>
            <a:off x="576001" y="1890687"/>
            <a:ext cx="4942326" cy="1362125"/>
          </a:xfrm>
          <a:prstGeom prst="rect">
            <a:avLst/>
          </a:prstGeom>
          <a:noFill/>
          <a:ln>
            <a:noFill/>
          </a:ln>
        </p:spPr>
        <p:txBody>
          <a:bodyPr anchorCtr="0" anchor="b" bIns="0" lIns="0" spcFirstLastPara="1" rIns="0" wrap="square" tIns="0">
            <a:noAutofit/>
          </a:bodyPr>
          <a:lstStyle>
            <a:lvl1pPr lvl="0" algn="l">
              <a:lnSpc>
                <a:spcPct val="105882"/>
              </a:lnSpc>
              <a:spcBef>
                <a:spcPts val="0"/>
              </a:spcBef>
              <a:spcAft>
                <a:spcPts val="0"/>
              </a:spcAft>
              <a:buClr>
                <a:schemeClr val="lt1"/>
              </a:buClr>
              <a:buSzPts val="3400"/>
              <a:buFont typeface="Arial"/>
              <a:buNone/>
              <a:defRPr b="1" i="1" sz="3400" cap="none">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6"/>
          <p:cNvSpPr txBox="1"/>
          <p:nvPr>
            <p:ph idx="2" type="subTitle"/>
          </p:nvPr>
        </p:nvSpPr>
        <p:spPr>
          <a:xfrm>
            <a:off x="576000" y="3507854"/>
            <a:ext cx="4036856" cy="540060"/>
          </a:xfrm>
          <a:prstGeom prst="rect">
            <a:avLst/>
          </a:prstGeom>
          <a:noFill/>
          <a:ln>
            <a:noFill/>
          </a:ln>
        </p:spPr>
        <p:txBody>
          <a:bodyPr anchorCtr="0" anchor="t" bIns="45700" lIns="0" spcFirstLastPara="1" rIns="91425" wrap="square" tIns="45700">
            <a:normAutofit/>
          </a:bodyPr>
          <a:lstStyle>
            <a:lvl1pPr lvl="0" algn="l">
              <a:lnSpc>
                <a:spcPct val="100000"/>
              </a:lnSpc>
              <a:spcBef>
                <a:spcPts val="0"/>
              </a:spcBef>
              <a:spcAft>
                <a:spcPts val="0"/>
              </a:spcAft>
              <a:buClr>
                <a:schemeClr val="lt1"/>
              </a:buClr>
              <a:buSzPts val="1190"/>
              <a:buFont typeface="Arial"/>
              <a:buNone/>
              <a:defRPr b="0" i="0" sz="1400">
                <a:solidFill>
                  <a:schemeClr val="lt1"/>
                </a:solidFill>
                <a:latin typeface="Arial"/>
                <a:ea typeface="Arial"/>
                <a:cs typeface="Arial"/>
                <a:sym typeface="Arial"/>
              </a:defRPr>
            </a:lvl1pPr>
            <a:lvl2pPr lvl="1" algn="ctr">
              <a:lnSpc>
                <a:spcPct val="118181"/>
              </a:lnSpc>
              <a:spcBef>
                <a:spcPts val="400"/>
              </a:spcBef>
              <a:spcAft>
                <a:spcPts val="0"/>
              </a:spcAft>
              <a:buSzPts val="1320"/>
              <a:buNone/>
              <a:defRPr>
                <a:solidFill>
                  <a:srgbClr val="898989"/>
                </a:solidFill>
              </a:defRPr>
            </a:lvl2pPr>
            <a:lvl3pPr lvl="2" algn="ctr">
              <a:lnSpc>
                <a:spcPct val="110000"/>
              </a:lnSpc>
              <a:spcBef>
                <a:spcPts val="300"/>
              </a:spcBef>
              <a:spcAft>
                <a:spcPts val="0"/>
              </a:spcAft>
              <a:buSzPts val="1000"/>
              <a:buNone/>
              <a:defRPr>
                <a:solidFill>
                  <a:srgbClr val="898989"/>
                </a:solidFill>
              </a:defRPr>
            </a:lvl3pPr>
            <a:lvl4pPr lvl="3" algn="ctr">
              <a:lnSpc>
                <a:spcPct val="100000"/>
              </a:lnSpc>
              <a:spcBef>
                <a:spcPts val="300"/>
              </a:spcBef>
              <a:spcAft>
                <a:spcPts val="0"/>
              </a:spcAft>
              <a:buSzPts val="1000"/>
              <a:buNone/>
              <a:defRPr>
                <a:solidFill>
                  <a:srgbClr val="898989"/>
                </a:solidFill>
              </a:defRPr>
            </a:lvl4pPr>
            <a:lvl5pPr lvl="4" algn="ctr">
              <a:lnSpc>
                <a:spcPct val="100000"/>
              </a:lnSpc>
              <a:spcBef>
                <a:spcPts val="200"/>
              </a:spcBef>
              <a:spcAft>
                <a:spcPts val="0"/>
              </a:spcAft>
              <a:buSzPts val="900"/>
              <a:buNone/>
              <a:defRPr>
                <a:solidFill>
                  <a:srgbClr val="898989"/>
                </a:solidFill>
              </a:defRPr>
            </a:lvl5pPr>
            <a:lvl6pPr lvl="5" algn="ctr">
              <a:spcBef>
                <a:spcPts val="400"/>
              </a:spcBef>
              <a:spcAft>
                <a:spcPts val="0"/>
              </a:spcAft>
              <a:buClr>
                <a:srgbClr val="898989"/>
              </a:buClr>
              <a:buSzPts val="2000"/>
              <a:buNone/>
              <a:defRPr>
                <a:solidFill>
                  <a:srgbClr val="898989"/>
                </a:solidFill>
              </a:defRPr>
            </a:lvl6pPr>
            <a:lvl7pPr lvl="6" algn="ctr">
              <a:spcBef>
                <a:spcPts val="400"/>
              </a:spcBef>
              <a:spcAft>
                <a:spcPts val="0"/>
              </a:spcAft>
              <a:buClr>
                <a:srgbClr val="898989"/>
              </a:buClr>
              <a:buSzPts val="2000"/>
              <a:buNone/>
              <a:defRPr>
                <a:solidFill>
                  <a:srgbClr val="898989"/>
                </a:solidFill>
              </a:defRPr>
            </a:lvl7pPr>
            <a:lvl8pPr lvl="7" algn="ctr">
              <a:spcBef>
                <a:spcPts val="400"/>
              </a:spcBef>
              <a:spcAft>
                <a:spcPts val="0"/>
              </a:spcAft>
              <a:buClr>
                <a:srgbClr val="898989"/>
              </a:buClr>
              <a:buSzPts val="2000"/>
              <a:buNone/>
              <a:defRPr>
                <a:solidFill>
                  <a:srgbClr val="898989"/>
                </a:solidFill>
              </a:defRPr>
            </a:lvl8pPr>
            <a:lvl9pPr lvl="8" algn="ctr">
              <a:spcBef>
                <a:spcPts val="400"/>
              </a:spcBef>
              <a:spcAft>
                <a:spcPts val="0"/>
              </a:spcAft>
              <a:buClr>
                <a:srgbClr val="898989"/>
              </a:buClr>
              <a:buSzPts val="2000"/>
              <a:buNone/>
              <a:defRPr>
                <a:solidFill>
                  <a:srgbClr val="898989"/>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uv-visuel">
  <p:cSld name="Couv-visuel">
    <p:bg>
      <p:bgPr>
        <a:solidFill>
          <a:schemeClr val="dk1"/>
        </a:solidFill>
      </p:bgPr>
    </p:bg>
    <p:spTree>
      <p:nvGrpSpPr>
        <p:cNvPr id="24" name="Shape 24"/>
        <p:cNvGrpSpPr/>
        <p:nvPr/>
      </p:nvGrpSpPr>
      <p:grpSpPr>
        <a:xfrm>
          <a:off x="0" y="0"/>
          <a:ext cx="0" cy="0"/>
          <a:chOff x="0" y="0"/>
          <a:chExt cx="0" cy="0"/>
        </a:xfrm>
      </p:grpSpPr>
      <p:sp>
        <p:nvSpPr>
          <p:cNvPr id="25" name="Google Shape;25;p37"/>
          <p:cNvSpPr txBox="1"/>
          <p:nvPr>
            <p:ph idx="1" type="body"/>
          </p:nvPr>
        </p:nvSpPr>
        <p:spPr>
          <a:xfrm>
            <a:off x="539553" y="4588744"/>
            <a:ext cx="3528392" cy="197252"/>
          </a:xfrm>
          <a:prstGeom prst="rect">
            <a:avLst/>
          </a:prstGeom>
          <a:noFill/>
          <a:ln>
            <a:noFill/>
          </a:ln>
        </p:spPr>
        <p:txBody>
          <a:bodyPr anchorCtr="0" anchor="t" bIns="45700" lIns="0" spcFirstLastPara="1" rIns="91425" wrap="square" tIns="45700">
            <a:noAutofit/>
          </a:bodyPr>
          <a:lstStyle>
            <a:lvl1pPr indent="-228600" lvl="0" marL="457200" algn="l">
              <a:lnSpc>
                <a:spcPct val="100000"/>
              </a:lnSpc>
              <a:spcBef>
                <a:spcPts val="0"/>
              </a:spcBef>
              <a:spcAft>
                <a:spcPts val="0"/>
              </a:spcAft>
              <a:buClr>
                <a:schemeClr val="lt1"/>
              </a:buClr>
              <a:buSzPts val="765"/>
              <a:buFont typeface="Arial"/>
              <a:buNone/>
              <a:defRPr b="0" i="0" sz="900" cap="none">
                <a:solidFill>
                  <a:schemeClr val="lt1"/>
                </a:solidFill>
                <a:latin typeface="Arial"/>
                <a:ea typeface="Arial"/>
                <a:cs typeface="Arial"/>
                <a:sym typeface="Arial"/>
              </a:defRPr>
            </a:lvl1pPr>
            <a:lvl2pPr indent="-365760" lvl="1" marL="914400" algn="l">
              <a:lnSpc>
                <a:spcPct val="72222"/>
              </a:lnSpc>
              <a:spcBef>
                <a:spcPts val="400"/>
              </a:spcBef>
              <a:spcAft>
                <a:spcPts val="0"/>
              </a:spcAft>
              <a:buSzPts val="2160"/>
              <a:buChar char="•"/>
              <a:defRPr/>
            </a:lvl2pPr>
            <a:lvl3pPr indent="-342900" lvl="2" marL="1371600" algn="l">
              <a:lnSpc>
                <a:spcPct val="61111"/>
              </a:lnSpc>
              <a:spcBef>
                <a:spcPts val="300"/>
              </a:spcBef>
              <a:spcAft>
                <a:spcPts val="0"/>
              </a:spcAft>
              <a:buSzPts val="1800"/>
              <a:buChar char="▪"/>
              <a:defRPr/>
            </a:lvl3pPr>
            <a:lvl4pPr indent="-342900" lvl="3" marL="1828800" algn="l">
              <a:lnSpc>
                <a:spcPct val="100000"/>
              </a:lnSpc>
              <a:spcBef>
                <a:spcPts val="300"/>
              </a:spcBef>
              <a:spcAft>
                <a:spcPts val="0"/>
              </a:spcAft>
              <a:buSzPts val="1800"/>
              <a:buChar char="•"/>
              <a:defRPr/>
            </a:lvl4pPr>
            <a:lvl5pPr indent="-342900" lvl="4" marL="2286000" algn="l">
              <a:lnSpc>
                <a:spcPct val="100000"/>
              </a:lnSpc>
              <a:spcBef>
                <a:spcPts val="20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descr="Titre de la  présentation sur trois lignes." id="26" name="Google Shape;26;p37"/>
          <p:cNvSpPr txBox="1"/>
          <p:nvPr>
            <p:ph type="title"/>
          </p:nvPr>
        </p:nvSpPr>
        <p:spPr>
          <a:xfrm>
            <a:off x="755576" y="1828214"/>
            <a:ext cx="4824536" cy="1675807"/>
          </a:xfrm>
          <a:prstGeom prst="rect">
            <a:avLst/>
          </a:prstGeom>
          <a:solidFill>
            <a:schemeClr val="lt1"/>
          </a:solidFill>
          <a:ln>
            <a:noFill/>
          </a:ln>
        </p:spPr>
        <p:txBody>
          <a:bodyPr anchorCtr="0" anchor="b" bIns="144000" lIns="144000" spcFirstLastPara="1" rIns="144000" wrap="square" tIns="144000">
            <a:spAutoFit/>
          </a:bodyPr>
          <a:lstStyle>
            <a:lvl1pPr lvl="0" algn="l">
              <a:lnSpc>
                <a:spcPct val="105882"/>
              </a:lnSpc>
              <a:spcBef>
                <a:spcPts val="0"/>
              </a:spcBef>
              <a:spcAft>
                <a:spcPts val="0"/>
              </a:spcAft>
              <a:buClr>
                <a:schemeClr val="dk1"/>
              </a:buClr>
              <a:buSzPts val="3400"/>
              <a:buFont typeface="Arial"/>
              <a:buNone/>
              <a:defRPr b="1" i="1" sz="3400" cap="none">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37"/>
          <p:cNvSpPr/>
          <p:nvPr>
            <p:ph idx="2" type="pic"/>
          </p:nvPr>
        </p:nvSpPr>
        <p:spPr>
          <a:xfrm>
            <a:off x="0" y="0"/>
            <a:ext cx="9144000" cy="5143499"/>
          </a:xfrm>
          <a:prstGeom prst="rect">
            <a:avLst/>
          </a:prstGeom>
          <a:solidFill>
            <a:schemeClr val="dk1"/>
          </a:solid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calaire_formes" showMasterSp="0">
  <p:cSld name="Intercalaire_formes">
    <p:spTree>
      <p:nvGrpSpPr>
        <p:cNvPr id="28" name="Shape 28"/>
        <p:cNvGrpSpPr/>
        <p:nvPr/>
      </p:nvGrpSpPr>
      <p:grpSpPr>
        <a:xfrm>
          <a:off x="0" y="0"/>
          <a:ext cx="0" cy="0"/>
          <a:chOff x="0" y="0"/>
          <a:chExt cx="0" cy="0"/>
        </a:xfrm>
      </p:grpSpPr>
      <p:sp>
        <p:nvSpPr>
          <p:cNvPr id="29" name="Google Shape;29;p38"/>
          <p:cNvSpPr txBox="1"/>
          <p:nvPr>
            <p:ph type="title"/>
          </p:nvPr>
        </p:nvSpPr>
        <p:spPr>
          <a:xfrm>
            <a:off x="3856086" y="1563638"/>
            <a:ext cx="4140459" cy="77622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Clr>
                <a:schemeClr val="lt2"/>
              </a:buClr>
              <a:buSzPts val="2800"/>
              <a:buFont typeface="Arial"/>
              <a:buNone/>
              <a:defRPr b="1" i="1" sz="2800">
                <a:solidFill>
                  <a:schemeClr val="lt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38"/>
          <p:cNvSpPr txBox="1"/>
          <p:nvPr>
            <p:ph idx="1" type="subTitle"/>
          </p:nvPr>
        </p:nvSpPr>
        <p:spPr>
          <a:xfrm>
            <a:off x="3849277" y="2695609"/>
            <a:ext cx="4140459" cy="540060"/>
          </a:xfrm>
          <a:prstGeom prst="rect">
            <a:avLst/>
          </a:prstGeom>
          <a:noFill/>
          <a:ln>
            <a:noFill/>
          </a:ln>
        </p:spPr>
        <p:txBody>
          <a:bodyPr anchorCtr="0" anchor="t" bIns="45700" lIns="0" spcFirstLastPara="1" rIns="91425" wrap="square" tIns="45700">
            <a:normAutofit/>
          </a:bodyPr>
          <a:lstStyle>
            <a:lvl1pPr lvl="0" algn="l">
              <a:lnSpc>
                <a:spcPct val="100000"/>
              </a:lnSpc>
              <a:spcBef>
                <a:spcPts val="0"/>
              </a:spcBef>
              <a:spcAft>
                <a:spcPts val="0"/>
              </a:spcAft>
              <a:buClr>
                <a:schemeClr val="dk1"/>
              </a:buClr>
              <a:buSzPts val="1530"/>
              <a:buFont typeface="Arial"/>
              <a:buNone/>
              <a:defRPr b="1" i="0" sz="1800">
                <a:solidFill>
                  <a:schemeClr val="dk1"/>
                </a:solidFill>
                <a:latin typeface="Arial"/>
                <a:ea typeface="Arial"/>
                <a:cs typeface="Arial"/>
                <a:sym typeface="Arial"/>
              </a:defRPr>
            </a:lvl1pPr>
            <a:lvl2pPr lvl="1" algn="ctr">
              <a:lnSpc>
                <a:spcPct val="118181"/>
              </a:lnSpc>
              <a:spcBef>
                <a:spcPts val="400"/>
              </a:spcBef>
              <a:spcAft>
                <a:spcPts val="0"/>
              </a:spcAft>
              <a:buSzPts val="1320"/>
              <a:buNone/>
              <a:defRPr>
                <a:solidFill>
                  <a:srgbClr val="898989"/>
                </a:solidFill>
              </a:defRPr>
            </a:lvl2pPr>
            <a:lvl3pPr lvl="2" algn="ctr">
              <a:lnSpc>
                <a:spcPct val="110000"/>
              </a:lnSpc>
              <a:spcBef>
                <a:spcPts val="300"/>
              </a:spcBef>
              <a:spcAft>
                <a:spcPts val="0"/>
              </a:spcAft>
              <a:buSzPts val="1000"/>
              <a:buNone/>
              <a:defRPr>
                <a:solidFill>
                  <a:srgbClr val="898989"/>
                </a:solidFill>
              </a:defRPr>
            </a:lvl3pPr>
            <a:lvl4pPr lvl="3" algn="ctr">
              <a:lnSpc>
                <a:spcPct val="100000"/>
              </a:lnSpc>
              <a:spcBef>
                <a:spcPts val="300"/>
              </a:spcBef>
              <a:spcAft>
                <a:spcPts val="0"/>
              </a:spcAft>
              <a:buSzPts val="1000"/>
              <a:buNone/>
              <a:defRPr>
                <a:solidFill>
                  <a:srgbClr val="898989"/>
                </a:solidFill>
              </a:defRPr>
            </a:lvl4pPr>
            <a:lvl5pPr lvl="4" algn="ctr">
              <a:lnSpc>
                <a:spcPct val="100000"/>
              </a:lnSpc>
              <a:spcBef>
                <a:spcPts val="200"/>
              </a:spcBef>
              <a:spcAft>
                <a:spcPts val="0"/>
              </a:spcAft>
              <a:buSzPts val="900"/>
              <a:buNone/>
              <a:defRPr>
                <a:solidFill>
                  <a:srgbClr val="898989"/>
                </a:solidFill>
              </a:defRPr>
            </a:lvl5pPr>
            <a:lvl6pPr lvl="5" algn="ctr">
              <a:spcBef>
                <a:spcPts val="400"/>
              </a:spcBef>
              <a:spcAft>
                <a:spcPts val="0"/>
              </a:spcAft>
              <a:buClr>
                <a:srgbClr val="898989"/>
              </a:buClr>
              <a:buSzPts val="2000"/>
              <a:buNone/>
              <a:defRPr>
                <a:solidFill>
                  <a:srgbClr val="898989"/>
                </a:solidFill>
              </a:defRPr>
            </a:lvl6pPr>
            <a:lvl7pPr lvl="6" algn="ctr">
              <a:spcBef>
                <a:spcPts val="400"/>
              </a:spcBef>
              <a:spcAft>
                <a:spcPts val="0"/>
              </a:spcAft>
              <a:buClr>
                <a:srgbClr val="898989"/>
              </a:buClr>
              <a:buSzPts val="2000"/>
              <a:buNone/>
              <a:defRPr>
                <a:solidFill>
                  <a:srgbClr val="898989"/>
                </a:solidFill>
              </a:defRPr>
            </a:lvl7pPr>
            <a:lvl8pPr lvl="7" algn="ctr">
              <a:spcBef>
                <a:spcPts val="400"/>
              </a:spcBef>
              <a:spcAft>
                <a:spcPts val="0"/>
              </a:spcAft>
              <a:buClr>
                <a:srgbClr val="898989"/>
              </a:buClr>
              <a:buSzPts val="2000"/>
              <a:buNone/>
              <a:defRPr>
                <a:solidFill>
                  <a:srgbClr val="898989"/>
                </a:solidFill>
              </a:defRPr>
            </a:lvl8pPr>
            <a:lvl9pPr lvl="8" algn="ctr">
              <a:spcBef>
                <a:spcPts val="400"/>
              </a:spcBef>
              <a:spcAft>
                <a:spcPts val="0"/>
              </a:spcAft>
              <a:buClr>
                <a:srgbClr val="898989"/>
              </a:buClr>
              <a:buSzPts val="2000"/>
              <a:buNone/>
              <a:defRPr>
                <a:solidFill>
                  <a:srgbClr val="898989"/>
                </a:solidFill>
              </a:defRPr>
            </a:lvl9pPr>
          </a:lstStyle>
          <a:p/>
        </p:txBody>
      </p:sp>
      <p:pic>
        <p:nvPicPr>
          <p:cNvPr id="31" name="Google Shape;31;p38"/>
          <p:cNvPicPr preferRelativeResize="0"/>
          <p:nvPr/>
        </p:nvPicPr>
        <p:blipFill rotWithShape="1">
          <a:blip r:embed="rId2">
            <a:alphaModFix/>
          </a:blip>
          <a:srcRect b="0" l="0" r="0" t="0"/>
          <a:stretch/>
        </p:blipFill>
        <p:spPr>
          <a:xfrm>
            <a:off x="8234880" y="4571958"/>
            <a:ext cx="441576" cy="441576"/>
          </a:xfrm>
          <a:prstGeom prst="rect">
            <a:avLst/>
          </a:prstGeom>
          <a:noFill/>
          <a:ln>
            <a:noFill/>
          </a:ln>
        </p:spPr>
      </p:pic>
      <p:sp>
        <p:nvSpPr>
          <p:cNvPr id="32" name="Google Shape;32;p38"/>
          <p:cNvSpPr txBox="1"/>
          <p:nvPr>
            <p:ph idx="10" type="dt"/>
          </p:nvPr>
        </p:nvSpPr>
        <p:spPr>
          <a:xfrm>
            <a:off x="0" y="4963500"/>
            <a:ext cx="180000" cy="180000"/>
          </a:xfrm>
          <a:prstGeom prst="rect">
            <a:avLst/>
          </a:prstGeom>
          <a:noFill/>
          <a:ln cap="flat" cmpd="sng" w="9525">
            <a:solidFill>
              <a:schemeClr val="lt1">
                <a:alpha val="0"/>
              </a:schemeClr>
            </a:solidFill>
            <a:prstDash val="solid"/>
            <a:round/>
            <a:headEnd len="sm" w="sm" type="none"/>
            <a:tailEnd len="sm" w="sm" type="none"/>
          </a:ln>
        </p:spPr>
        <p:txBody>
          <a:bodyPr anchorCtr="0" anchor="ctr" bIns="0" lIns="0" spcFirstLastPara="1" rIns="0" wrap="square" tIns="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38"/>
          <p:cNvSpPr txBox="1"/>
          <p:nvPr>
            <p:ph idx="11" type="ftr"/>
          </p:nvPr>
        </p:nvSpPr>
        <p:spPr>
          <a:xfrm>
            <a:off x="755576" y="4706904"/>
            <a:ext cx="6840000" cy="217606"/>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38"/>
          <p:cNvSpPr txBox="1"/>
          <p:nvPr>
            <p:ph idx="12" type="sldNum"/>
          </p:nvPr>
        </p:nvSpPr>
        <p:spPr>
          <a:xfrm>
            <a:off x="504001" y="4645704"/>
            <a:ext cx="251576" cy="329740"/>
          </a:xfrm>
          <a:prstGeom prst="rect">
            <a:avLst/>
          </a:prstGeom>
          <a:noFill/>
          <a:ln>
            <a:noFill/>
          </a:ln>
        </p:spPr>
        <p:txBody>
          <a:bodyPr anchorCtr="0" anchor="ctr" bIns="0" lIns="0" spcFirstLastPara="1" rIns="0" wrap="square" tIns="0">
            <a:noAutofit/>
          </a:bodyPr>
          <a:lstStyle>
            <a:lvl1pPr indent="0" lvl="0" marL="0" algn="l">
              <a:spcBef>
                <a:spcPts val="0"/>
              </a:spcBef>
              <a:buNone/>
              <a:defRPr b="1" i="0" sz="800" u="none" cap="none" strike="noStrike">
                <a:solidFill>
                  <a:schemeClr val="lt1"/>
                </a:solidFill>
                <a:latin typeface="Arial"/>
                <a:ea typeface="Arial"/>
                <a:cs typeface="Arial"/>
                <a:sym typeface="Arial"/>
              </a:defRPr>
            </a:lvl1pPr>
            <a:lvl2pPr indent="0" lvl="1" marL="0" algn="l">
              <a:spcBef>
                <a:spcPts val="0"/>
              </a:spcBef>
              <a:buNone/>
              <a:defRPr b="1" i="0" sz="800" u="none" cap="none" strike="noStrike">
                <a:solidFill>
                  <a:schemeClr val="lt1"/>
                </a:solidFill>
                <a:latin typeface="Arial"/>
                <a:ea typeface="Arial"/>
                <a:cs typeface="Arial"/>
                <a:sym typeface="Arial"/>
              </a:defRPr>
            </a:lvl2pPr>
            <a:lvl3pPr indent="0" lvl="2" marL="0" algn="l">
              <a:spcBef>
                <a:spcPts val="0"/>
              </a:spcBef>
              <a:buNone/>
              <a:defRPr b="1" i="0" sz="800" u="none" cap="none" strike="noStrike">
                <a:solidFill>
                  <a:schemeClr val="lt1"/>
                </a:solidFill>
                <a:latin typeface="Arial"/>
                <a:ea typeface="Arial"/>
                <a:cs typeface="Arial"/>
                <a:sym typeface="Arial"/>
              </a:defRPr>
            </a:lvl3pPr>
            <a:lvl4pPr indent="0" lvl="3" marL="0" algn="l">
              <a:spcBef>
                <a:spcPts val="0"/>
              </a:spcBef>
              <a:buNone/>
              <a:defRPr b="1" i="0" sz="800" u="none" cap="none" strike="noStrike">
                <a:solidFill>
                  <a:schemeClr val="lt1"/>
                </a:solidFill>
                <a:latin typeface="Arial"/>
                <a:ea typeface="Arial"/>
                <a:cs typeface="Arial"/>
                <a:sym typeface="Arial"/>
              </a:defRPr>
            </a:lvl4pPr>
            <a:lvl5pPr indent="0" lvl="4" marL="0" algn="l">
              <a:spcBef>
                <a:spcPts val="0"/>
              </a:spcBef>
              <a:buNone/>
              <a:defRPr b="1" i="0" sz="800" u="none" cap="none" strike="noStrike">
                <a:solidFill>
                  <a:schemeClr val="lt1"/>
                </a:solidFill>
                <a:latin typeface="Arial"/>
                <a:ea typeface="Arial"/>
                <a:cs typeface="Arial"/>
                <a:sym typeface="Arial"/>
              </a:defRPr>
            </a:lvl5pPr>
            <a:lvl6pPr indent="0" lvl="5" marL="0" algn="l">
              <a:spcBef>
                <a:spcPts val="0"/>
              </a:spcBef>
              <a:buNone/>
              <a:defRPr b="1" i="0" sz="800" u="none" cap="none" strike="noStrike">
                <a:solidFill>
                  <a:schemeClr val="lt1"/>
                </a:solidFill>
                <a:latin typeface="Arial"/>
                <a:ea typeface="Arial"/>
                <a:cs typeface="Arial"/>
                <a:sym typeface="Arial"/>
              </a:defRPr>
            </a:lvl6pPr>
            <a:lvl7pPr indent="0" lvl="6" marL="0" algn="l">
              <a:spcBef>
                <a:spcPts val="0"/>
              </a:spcBef>
              <a:buNone/>
              <a:defRPr b="1" i="0" sz="800" u="none" cap="none" strike="noStrike">
                <a:solidFill>
                  <a:schemeClr val="lt1"/>
                </a:solidFill>
                <a:latin typeface="Arial"/>
                <a:ea typeface="Arial"/>
                <a:cs typeface="Arial"/>
                <a:sym typeface="Arial"/>
              </a:defRPr>
            </a:lvl7pPr>
            <a:lvl8pPr indent="0" lvl="7" marL="0" algn="l">
              <a:spcBef>
                <a:spcPts val="0"/>
              </a:spcBef>
              <a:buNone/>
              <a:defRPr b="1" i="0" sz="800" u="none" cap="none" strike="noStrike">
                <a:solidFill>
                  <a:schemeClr val="lt1"/>
                </a:solidFill>
                <a:latin typeface="Arial"/>
                <a:ea typeface="Arial"/>
                <a:cs typeface="Arial"/>
                <a:sym typeface="Arial"/>
              </a:defRPr>
            </a:lvl8pPr>
            <a:lvl9pPr indent="0" lvl="8" marL="0" algn="l">
              <a:spcBef>
                <a:spcPts val="0"/>
              </a:spcBef>
              <a:buNone/>
              <a:defRPr b="1" i="0" sz="8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calaire_visuel-1" showMasterSp="0">
  <p:cSld name="Intercalaire_visuel-1">
    <p:spTree>
      <p:nvGrpSpPr>
        <p:cNvPr id="35" name="Shape 35"/>
        <p:cNvGrpSpPr/>
        <p:nvPr/>
      </p:nvGrpSpPr>
      <p:grpSpPr>
        <a:xfrm>
          <a:off x="0" y="0"/>
          <a:ext cx="0" cy="0"/>
          <a:chOff x="0" y="0"/>
          <a:chExt cx="0" cy="0"/>
        </a:xfrm>
      </p:grpSpPr>
      <p:sp>
        <p:nvSpPr>
          <p:cNvPr id="36" name="Google Shape;36;p39"/>
          <p:cNvSpPr/>
          <p:nvPr>
            <p:ph idx="2" type="pic"/>
          </p:nvPr>
        </p:nvSpPr>
        <p:spPr>
          <a:xfrm>
            <a:off x="0" y="0"/>
            <a:ext cx="3347864" cy="5143500"/>
          </a:xfrm>
          <a:prstGeom prst="rect">
            <a:avLst/>
          </a:prstGeom>
          <a:solidFill>
            <a:schemeClr val="lt1"/>
          </a:solidFill>
          <a:ln>
            <a:noFill/>
          </a:ln>
        </p:spPr>
      </p:sp>
      <p:sp>
        <p:nvSpPr>
          <p:cNvPr id="37" name="Google Shape;37;p39"/>
          <p:cNvSpPr txBox="1"/>
          <p:nvPr>
            <p:ph type="title"/>
          </p:nvPr>
        </p:nvSpPr>
        <p:spPr>
          <a:xfrm>
            <a:off x="3856086" y="1563638"/>
            <a:ext cx="4140459" cy="77622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Clr>
                <a:schemeClr val="dk2"/>
              </a:buClr>
              <a:buSzPts val="2800"/>
              <a:buFont typeface="Arial"/>
              <a:buNone/>
              <a:defRPr b="1" i="1" sz="2800">
                <a:solidFill>
                  <a:schemeClr val="dk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39"/>
          <p:cNvSpPr txBox="1"/>
          <p:nvPr>
            <p:ph idx="1" type="subTitle"/>
          </p:nvPr>
        </p:nvSpPr>
        <p:spPr>
          <a:xfrm>
            <a:off x="3849277" y="2695609"/>
            <a:ext cx="4140459" cy="540060"/>
          </a:xfrm>
          <a:prstGeom prst="rect">
            <a:avLst/>
          </a:prstGeom>
          <a:noFill/>
          <a:ln>
            <a:noFill/>
          </a:ln>
        </p:spPr>
        <p:txBody>
          <a:bodyPr anchorCtr="0" anchor="t" bIns="45700" lIns="0" spcFirstLastPara="1" rIns="91425" wrap="square" tIns="45700">
            <a:normAutofit/>
          </a:bodyPr>
          <a:lstStyle>
            <a:lvl1pPr lvl="0" algn="l">
              <a:lnSpc>
                <a:spcPct val="100000"/>
              </a:lnSpc>
              <a:spcBef>
                <a:spcPts val="0"/>
              </a:spcBef>
              <a:spcAft>
                <a:spcPts val="0"/>
              </a:spcAft>
              <a:buClr>
                <a:schemeClr val="dk1"/>
              </a:buClr>
              <a:buSzPts val="1530"/>
              <a:buFont typeface="Arial"/>
              <a:buNone/>
              <a:defRPr b="1" i="0" sz="1800">
                <a:solidFill>
                  <a:schemeClr val="dk1"/>
                </a:solidFill>
                <a:latin typeface="Arial"/>
                <a:ea typeface="Arial"/>
                <a:cs typeface="Arial"/>
                <a:sym typeface="Arial"/>
              </a:defRPr>
            </a:lvl1pPr>
            <a:lvl2pPr lvl="1" algn="ctr">
              <a:lnSpc>
                <a:spcPct val="118181"/>
              </a:lnSpc>
              <a:spcBef>
                <a:spcPts val="400"/>
              </a:spcBef>
              <a:spcAft>
                <a:spcPts val="0"/>
              </a:spcAft>
              <a:buSzPts val="1320"/>
              <a:buNone/>
              <a:defRPr>
                <a:solidFill>
                  <a:srgbClr val="898989"/>
                </a:solidFill>
              </a:defRPr>
            </a:lvl2pPr>
            <a:lvl3pPr lvl="2" algn="ctr">
              <a:lnSpc>
                <a:spcPct val="110000"/>
              </a:lnSpc>
              <a:spcBef>
                <a:spcPts val="300"/>
              </a:spcBef>
              <a:spcAft>
                <a:spcPts val="0"/>
              </a:spcAft>
              <a:buSzPts val="1000"/>
              <a:buNone/>
              <a:defRPr>
                <a:solidFill>
                  <a:srgbClr val="898989"/>
                </a:solidFill>
              </a:defRPr>
            </a:lvl3pPr>
            <a:lvl4pPr lvl="3" algn="ctr">
              <a:lnSpc>
                <a:spcPct val="100000"/>
              </a:lnSpc>
              <a:spcBef>
                <a:spcPts val="300"/>
              </a:spcBef>
              <a:spcAft>
                <a:spcPts val="0"/>
              </a:spcAft>
              <a:buSzPts val="1000"/>
              <a:buNone/>
              <a:defRPr>
                <a:solidFill>
                  <a:srgbClr val="898989"/>
                </a:solidFill>
              </a:defRPr>
            </a:lvl4pPr>
            <a:lvl5pPr lvl="4" algn="ctr">
              <a:lnSpc>
                <a:spcPct val="100000"/>
              </a:lnSpc>
              <a:spcBef>
                <a:spcPts val="200"/>
              </a:spcBef>
              <a:spcAft>
                <a:spcPts val="0"/>
              </a:spcAft>
              <a:buSzPts val="900"/>
              <a:buNone/>
              <a:defRPr>
                <a:solidFill>
                  <a:srgbClr val="898989"/>
                </a:solidFill>
              </a:defRPr>
            </a:lvl5pPr>
            <a:lvl6pPr lvl="5" algn="ctr">
              <a:spcBef>
                <a:spcPts val="400"/>
              </a:spcBef>
              <a:spcAft>
                <a:spcPts val="0"/>
              </a:spcAft>
              <a:buClr>
                <a:srgbClr val="898989"/>
              </a:buClr>
              <a:buSzPts val="2000"/>
              <a:buNone/>
              <a:defRPr>
                <a:solidFill>
                  <a:srgbClr val="898989"/>
                </a:solidFill>
              </a:defRPr>
            </a:lvl6pPr>
            <a:lvl7pPr lvl="6" algn="ctr">
              <a:spcBef>
                <a:spcPts val="400"/>
              </a:spcBef>
              <a:spcAft>
                <a:spcPts val="0"/>
              </a:spcAft>
              <a:buClr>
                <a:srgbClr val="898989"/>
              </a:buClr>
              <a:buSzPts val="2000"/>
              <a:buNone/>
              <a:defRPr>
                <a:solidFill>
                  <a:srgbClr val="898989"/>
                </a:solidFill>
              </a:defRPr>
            </a:lvl7pPr>
            <a:lvl8pPr lvl="7" algn="ctr">
              <a:spcBef>
                <a:spcPts val="400"/>
              </a:spcBef>
              <a:spcAft>
                <a:spcPts val="0"/>
              </a:spcAft>
              <a:buClr>
                <a:srgbClr val="898989"/>
              </a:buClr>
              <a:buSzPts val="2000"/>
              <a:buNone/>
              <a:defRPr>
                <a:solidFill>
                  <a:srgbClr val="898989"/>
                </a:solidFill>
              </a:defRPr>
            </a:lvl8pPr>
            <a:lvl9pPr lvl="8" algn="ctr">
              <a:spcBef>
                <a:spcPts val="400"/>
              </a:spcBef>
              <a:spcAft>
                <a:spcPts val="0"/>
              </a:spcAft>
              <a:buClr>
                <a:srgbClr val="898989"/>
              </a:buClr>
              <a:buSzPts val="2000"/>
              <a:buNone/>
              <a:defRPr>
                <a:solidFill>
                  <a:srgbClr val="898989"/>
                </a:solidFill>
              </a:defRPr>
            </a:lvl9pPr>
          </a:lstStyle>
          <a:p/>
        </p:txBody>
      </p:sp>
      <p:pic>
        <p:nvPicPr>
          <p:cNvPr id="39" name="Google Shape;39;p39"/>
          <p:cNvPicPr preferRelativeResize="0"/>
          <p:nvPr/>
        </p:nvPicPr>
        <p:blipFill rotWithShape="1">
          <a:blip r:embed="rId2">
            <a:alphaModFix/>
          </a:blip>
          <a:srcRect b="41771" l="25877" r="45488" t="34339"/>
          <a:stretch/>
        </p:blipFill>
        <p:spPr>
          <a:xfrm>
            <a:off x="-3" y="2386456"/>
            <a:ext cx="3347866" cy="2803642"/>
          </a:xfrm>
          <a:prstGeom prst="rect">
            <a:avLst/>
          </a:prstGeom>
          <a:noFill/>
          <a:ln>
            <a:noFill/>
          </a:ln>
        </p:spPr>
      </p:pic>
      <p:sp>
        <p:nvSpPr>
          <p:cNvPr id="40" name="Google Shape;40;p39"/>
          <p:cNvSpPr/>
          <p:nvPr/>
        </p:nvSpPr>
        <p:spPr>
          <a:xfrm>
            <a:off x="423852" y="1095613"/>
            <a:ext cx="2500155" cy="2140056"/>
          </a:xfrm>
          <a:prstGeom prst="triangle">
            <a:avLst>
              <a:gd fmla="val 50000" name="adj"/>
            </a:avLst>
          </a:prstGeom>
          <a:noFill/>
          <a:ln cap="flat" cmpd="sng" w="22225">
            <a:solidFill>
              <a:schemeClr val="lt1"/>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41" name="Google Shape;41;p39"/>
          <p:cNvPicPr preferRelativeResize="0"/>
          <p:nvPr/>
        </p:nvPicPr>
        <p:blipFill rotWithShape="1">
          <a:blip r:embed="rId3">
            <a:alphaModFix/>
          </a:blip>
          <a:srcRect b="0" l="0" r="0" t="0"/>
          <a:stretch/>
        </p:blipFill>
        <p:spPr>
          <a:xfrm>
            <a:off x="8234880" y="4571958"/>
            <a:ext cx="441576" cy="441576"/>
          </a:xfrm>
          <a:prstGeom prst="rect">
            <a:avLst/>
          </a:prstGeom>
          <a:noFill/>
          <a:ln>
            <a:noFill/>
          </a:ln>
        </p:spPr>
      </p:pic>
      <p:sp>
        <p:nvSpPr>
          <p:cNvPr id="42" name="Google Shape;42;p39"/>
          <p:cNvSpPr txBox="1"/>
          <p:nvPr>
            <p:ph idx="10" type="dt"/>
          </p:nvPr>
        </p:nvSpPr>
        <p:spPr>
          <a:xfrm>
            <a:off x="0" y="4963500"/>
            <a:ext cx="180000" cy="180000"/>
          </a:xfrm>
          <a:prstGeom prst="rect">
            <a:avLst/>
          </a:prstGeom>
          <a:noFill/>
          <a:ln cap="flat" cmpd="sng" w="9525">
            <a:solidFill>
              <a:schemeClr val="lt1">
                <a:alpha val="0"/>
              </a:schemeClr>
            </a:solidFill>
            <a:prstDash val="solid"/>
            <a:round/>
            <a:headEnd len="sm" w="sm" type="none"/>
            <a:tailEnd len="sm" w="sm" type="none"/>
          </a:ln>
        </p:spPr>
        <p:txBody>
          <a:bodyPr anchorCtr="0" anchor="ctr" bIns="0" lIns="0" spcFirstLastPara="1" rIns="0" wrap="square" tIns="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9"/>
          <p:cNvSpPr txBox="1"/>
          <p:nvPr>
            <p:ph idx="11" type="ftr"/>
          </p:nvPr>
        </p:nvSpPr>
        <p:spPr>
          <a:xfrm>
            <a:off x="755576" y="4706904"/>
            <a:ext cx="6840000" cy="217606"/>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39"/>
          <p:cNvSpPr txBox="1"/>
          <p:nvPr>
            <p:ph idx="12" type="sldNum"/>
          </p:nvPr>
        </p:nvSpPr>
        <p:spPr>
          <a:xfrm>
            <a:off x="504001" y="4645704"/>
            <a:ext cx="251576" cy="329740"/>
          </a:xfrm>
          <a:prstGeom prst="rect">
            <a:avLst/>
          </a:prstGeom>
          <a:noFill/>
          <a:ln>
            <a:noFill/>
          </a:ln>
        </p:spPr>
        <p:txBody>
          <a:bodyPr anchorCtr="0" anchor="ctr" bIns="0" lIns="0" spcFirstLastPara="1" rIns="0" wrap="square" tIns="0">
            <a:noAutofit/>
          </a:bodyPr>
          <a:lstStyle>
            <a:lvl1pPr indent="0" lvl="0" marL="0" algn="l">
              <a:spcBef>
                <a:spcPts val="0"/>
              </a:spcBef>
              <a:buNone/>
              <a:defRPr b="1" i="0" sz="800" u="none" cap="none" strike="noStrike">
                <a:solidFill>
                  <a:schemeClr val="lt1"/>
                </a:solidFill>
                <a:latin typeface="Arial"/>
                <a:ea typeface="Arial"/>
                <a:cs typeface="Arial"/>
                <a:sym typeface="Arial"/>
              </a:defRPr>
            </a:lvl1pPr>
            <a:lvl2pPr indent="0" lvl="1" marL="0" algn="l">
              <a:spcBef>
                <a:spcPts val="0"/>
              </a:spcBef>
              <a:buNone/>
              <a:defRPr b="1" i="0" sz="800" u="none" cap="none" strike="noStrike">
                <a:solidFill>
                  <a:schemeClr val="lt1"/>
                </a:solidFill>
                <a:latin typeface="Arial"/>
                <a:ea typeface="Arial"/>
                <a:cs typeface="Arial"/>
                <a:sym typeface="Arial"/>
              </a:defRPr>
            </a:lvl2pPr>
            <a:lvl3pPr indent="0" lvl="2" marL="0" algn="l">
              <a:spcBef>
                <a:spcPts val="0"/>
              </a:spcBef>
              <a:buNone/>
              <a:defRPr b="1" i="0" sz="800" u="none" cap="none" strike="noStrike">
                <a:solidFill>
                  <a:schemeClr val="lt1"/>
                </a:solidFill>
                <a:latin typeface="Arial"/>
                <a:ea typeface="Arial"/>
                <a:cs typeface="Arial"/>
                <a:sym typeface="Arial"/>
              </a:defRPr>
            </a:lvl3pPr>
            <a:lvl4pPr indent="0" lvl="3" marL="0" algn="l">
              <a:spcBef>
                <a:spcPts val="0"/>
              </a:spcBef>
              <a:buNone/>
              <a:defRPr b="1" i="0" sz="800" u="none" cap="none" strike="noStrike">
                <a:solidFill>
                  <a:schemeClr val="lt1"/>
                </a:solidFill>
                <a:latin typeface="Arial"/>
                <a:ea typeface="Arial"/>
                <a:cs typeface="Arial"/>
                <a:sym typeface="Arial"/>
              </a:defRPr>
            </a:lvl4pPr>
            <a:lvl5pPr indent="0" lvl="4" marL="0" algn="l">
              <a:spcBef>
                <a:spcPts val="0"/>
              </a:spcBef>
              <a:buNone/>
              <a:defRPr b="1" i="0" sz="800" u="none" cap="none" strike="noStrike">
                <a:solidFill>
                  <a:schemeClr val="lt1"/>
                </a:solidFill>
                <a:latin typeface="Arial"/>
                <a:ea typeface="Arial"/>
                <a:cs typeface="Arial"/>
                <a:sym typeface="Arial"/>
              </a:defRPr>
            </a:lvl5pPr>
            <a:lvl6pPr indent="0" lvl="5" marL="0" algn="l">
              <a:spcBef>
                <a:spcPts val="0"/>
              </a:spcBef>
              <a:buNone/>
              <a:defRPr b="1" i="0" sz="800" u="none" cap="none" strike="noStrike">
                <a:solidFill>
                  <a:schemeClr val="lt1"/>
                </a:solidFill>
                <a:latin typeface="Arial"/>
                <a:ea typeface="Arial"/>
                <a:cs typeface="Arial"/>
                <a:sym typeface="Arial"/>
              </a:defRPr>
            </a:lvl6pPr>
            <a:lvl7pPr indent="0" lvl="6" marL="0" algn="l">
              <a:spcBef>
                <a:spcPts val="0"/>
              </a:spcBef>
              <a:buNone/>
              <a:defRPr b="1" i="0" sz="800" u="none" cap="none" strike="noStrike">
                <a:solidFill>
                  <a:schemeClr val="lt1"/>
                </a:solidFill>
                <a:latin typeface="Arial"/>
                <a:ea typeface="Arial"/>
                <a:cs typeface="Arial"/>
                <a:sym typeface="Arial"/>
              </a:defRPr>
            </a:lvl7pPr>
            <a:lvl8pPr indent="0" lvl="7" marL="0" algn="l">
              <a:spcBef>
                <a:spcPts val="0"/>
              </a:spcBef>
              <a:buNone/>
              <a:defRPr b="1" i="0" sz="800" u="none" cap="none" strike="noStrike">
                <a:solidFill>
                  <a:schemeClr val="lt1"/>
                </a:solidFill>
                <a:latin typeface="Arial"/>
                <a:ea typeface="Arial"/>
                <a:cs typeface="Arial"/>
                <a:sym typeface="Arial"/>
              </a:defRPr>
            </a:lvl8pPr>
            <a:lvl9pPr indent="0" lvl="8" marL="0" algn="l">
              <a:spcBef>
                <a:spcPts val="0"/>
              </a:spcBef>
              <a:buNone/>
              <a:defRPr b="1" i="0" sz="8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calaire_visuel-3" showMasterSp="0">
  <p:cSld name="Intercalaire_visuel-3">
    <p:spTree>
      <p:nvGrpSpPr>
        <p:cNvPr id="45" name="Shape 45"/>
        <p:cNvGrpSpPr/>
        <p:nvPr/>
      </p:nvGrpSpPr>
      <p:grpSpPr>
        <a:xfrm>
          <a:off x="0" y="0"/>
          <a:ext cx="0" cy="0"/>
          <a:chOff x="0" y="0"/>
          <a:chExt cx="0" cy="0"/>
        </a:xfrm>
      </p:grpSpPr>
      <p:sp>
        <p:nvSpPr>
          <p:cNvPr id="46" name="Google Shape;46;p40"/>
          <p:cNvSpPr/>
          <p:nvPr>
            <p:ph idx="2" type="pic"/>
          </p:nvPr>
        </p:nvSpPr>
        <p:spPr>
          <a:xfrm>
            <a:off x="0" y="0"/>
            <a:ext cx="9144000" cy="5143500"/>
          </a:xfrm>
          <a:prstGeom prst="rect">
            <a:avLst/>
          </a:prstGeom>
          <a:solidFill>
            <a:schemeClr val="lt1"/>
          </a:solidFill>
          <a:ln>
            <a:noFill/>
          </a:ln>
        </p:spPr>
      </p:sp>
      <p:pic>
        <p:nvPicPr>
          <p:cNvPr id="47" name="Google Shape;47;p40"/>
          <p:cNvPicPr preferRelativeResize="0"/>
          <p:nvPr/>
        </p:nvPicPr>
        <p:blipFill rotWithShape="1">
          <a:blip r:embed="rId2">
            <a:alphaModFix/>
          </a:blip>
          <a:srcRect b="0" l="0" r="0" t="0"/>
          <a:stretch/>
        </p:blipFill>
        <p:spPr>
          <a:xfrm>
            <a:off x="8234880" y="4571958"/>
            <a:ext cx="441576" cy="441576"/>
          </a:xfrm>
          <a:prstGeom prst="rect">
            <a:avLst/>
          </a:prstGeom>
          <a:noFill/>
          <a:ln>
            <a:noFill/>
          </a:ln>
        </p:spPr>
      </p:pic>
      <p:sp>
        <p:nvSpPr>
          <p:cNvPr id="48" name="Google Shape;48;p40"/>
          <p:cNvSpPr txBox="1"/>
          <p:nvPr>
            <p:ph idx="10" type="dt"/>
          </p:nvPr>
        </p:nvSpPr>
        <p:spPr>
          <a:xfrm>
            <a:off x="0" y="4963500"/>
            <a:ext cx="180000" cy="180000"/>
          </a:xfrm>
          <a:prstGeom prst="rect">
            <a:avLst/>
          </a:prstGeom>
          <a:noFill/>
          <a:ln cap="flat" cmpd="sng" w="9525">
            <a:solidFill>
              <a:schemeClr val="lt1">
                <a:alpha val="0"/>
              </a:schemeClr>
            </a:solidFill>
            <a:prstDash val="solid"/>
            <a:round/>
            <a:headEnd len="sm" w="sm" type="none"/>
            <a:tailEnd len="sm" w="sm" type="none"/>
          </a:ln>
        </p:spPr>
        <p:txBody>
          <a:bodyPr anchorCtr="0" anchor="ctr" bIns="0" lIns="0" spcFirstLastPara="1" rIns="0" wrap="square" tIns="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40"/>
          <p:cNvSpPr txBox="1"/>
          <p:nvPr>
            <p:ph idx="11" type="ftr"/>
          </p:nvPr>
        </p:nvSpPr>
        <p:spPr>
          <a:xfrm>
            <a:off x="755576" y="4706904"/>
            <a:ext cx="6840000" cy="217606"/>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40"/>
          <p:cNvSpPr txBox="1"/>
          <p:nvPr>
            <p:ph idx="12" type="sldNum"/>
          </p:nvPr>
        </p:nvSpPr>
        <p:spPr>
          <a:xfrm>
            <a:off x="504001" y="4645704"/>
            <a:ext cx="251576" cy="329740"/>
          </a:xfrm>
          <a:prstGeom prst="rect">
            <a:avLst/>
          </a:prstGeom>
          <a:noFill/>
          <a:ln>
            <a:noFill/>
          </a:ln>
        </p:spPr>
        <p:txBody>
          <a:bodyPr anchorCtr="0" anchor="ctr" bIns="0" lIns="0" spcFirstLastPara="1" rIns="0" wrap="square" tIns="0">
            <a:noAutofit/>
          </a:bodyPr>
          <a:lstStyle>
            <a:lvl1pPr indent="0" lvl="0" marL="0" algn="l">
              <a:spcBef>
                <a:spcPts val="0"/>
              </a:spcBef>
              <a:buNone/>
              <a:defRPr b="1" i="0" sz="800" u="none" cap="none" strike="noStrike">
                <a:solidFill>
                  <a:schemeClr val="lt1"/>
                </a:solidFill>
                <a:latin typeface="Arial"/>
                <a:ea typeface="Arial"/>
                <a:cs typeface="Arial"/>
                <a:sym typeface="Arial"/>
              </a:defRPr>
            </a:lvl1pPr>
            <a:lvl2pPr indent="0" lvl="1" marL="0" algn="l">
              <a:spcBef>
                <a:spcPts val="0"/>
              </a:spcBef>
              <a:buNone/>
              <a:defRPr b="1" i="0" sz="800" u="none" cap="none" strike="noStrike">
                <a:solidFill>
                  <a:schemeClr val="lt1"/>
                </a:solidFill>
                <a:latin typeface="Arial"/>
                <a:ea typeface="Arial"/>
                <a:cs typeface="Arial"/>
                <a:sym typeface="Arial"/>
              </a:defRPr>
            </a:lvl2pPr>
            <a:lvl3pPr indent="0" lvl="2" marL="0" algn="l">
              <a:spcBef>
                <a:spcPts val="0"/>
              </a:spcBef>
              <a:buNone/>
              <a:defRPr b="1" i="0" sz="800" u="none" cap="none" strike="noStrike">
                <a:solidFill>
                  <a:schemeClr val="lt1"/>
                </a:solidFill>
                <a:latin typeface="Arial"/>
                <a:ea typeface="Arial"/>
                <a:cs typeface="Arial"/>
                <a:sym typeface="Arial"/>
              </a:defRPr>
            </a:lvl3pPr>
            <a:lvl4pPr indent="0" lvl="3" marL="0" algn="l">
              <a:spcBef>
                <a:spcPts val="0"/>
              </a:spcBef>
              <a:buNone/>
              <a:defRPr b="1" i="0" sz="800" u="none" cap="none" strike="noStrike">
                <a:solidFill>
                  <a:schemeClr val="lt1"/>
                </a:solidFill>
                <a:latin typeface="Arial"/>
                <a:ea typeface="Arial"/>
                <a:cs typeface="Arial"/>
                <a:sym typeface="Arial"/>
              </a:defRPr>
            </a:lvl4pPr>
            <a:lvl5pPr indent="0" lvl="4" marL="0" algn="l">
              <a:spcBef>
                <a:spcPts val="0"/>
              </a:spcBef>
              <a:buNone/>
              <a:defRPr b="1" i="0" sz="800" u="none" cap="none" strike="noStrike">
                <a:solidFill>
                  <a:schemeClr val="lt1"/>
                </a:solidFill>
                <a:latin typeface="Arial"/>
                <a:ea typeface="Arial"/>
                <a:cs typeface="Arial"/>
                <a:sym typeface="Arial"/>
              </a:defRPr>
            </a:lvl5pPr>
            <a:lvl6pPr indent="0" lvl="5" marL="0" algn="l">
              <a:spcBef>
                <a:spcPts val="0"/>
              </a:spcBef>
              <a:buNone/>
              <a:defRPr b="1" i="0" sz="800" u="none" cap="none" strike="noStrike">
                <a:solidFill>
                  <a:schemeClr val="lt1"/>
                </a:solidFill>
                <a:latin typeface="Arial"/>
                <a:ea typeface="Arial"/>
                <a:cs typeface="Arial"/>
                <a:sym typeface="Arial"/>
              </a:defRPr>
            </a:lvl6pPr>
            <a:lvl7pPr indent="0" lvl="6" marL="0" algn="l">
              <a:spcBef>
                <a:spcPts val="0"/>
              </a:spcBef>
              <a:buNone/>
              <a:defRPr b="1" i="0" sz="800" u="none" cap="none" strike="noStrike">
                <a:solidFill>
                  <a:schemeClr val="lt1"/>
                </a:solidFill>
                <a:latin typeface="Arial"/>
                <a:ea typeface="Arial"/>
                <a:cs typeface="Arial"/>
                <a:sym typeface="Arial"/>
              </a:defRPr>
            </a:lvl7pPr>
            <a:lvl8pPr indent="0" lvl="7" marL="0" algn="l">
              <a:spcBef>
                <a:spcPts val="0"/>
              </a:spcBef>
              <a:buNone/>
              <a:defRPr b="1" i="0" sz="800" u="none" cap="none" strike="noStrike">
                <a:solidFill>
                  <a:schemeClr val="lt1"/>
                </a:solidFill>
                <a:latin typeface="Arial"/>
                <a:ea typeface="Arial"/>
                <a:cs typeface="Arial"/>
                <a:sym typeface="Arial"/>
              </a:defRPr>
            </a:lvl8pPr>
            <a:lvl9pPr indent="0" lvl="8" marL="0" algn="l">
              <a:spcBef>
                <a:spcPts val="0"/>
              </a:spcBef>
              <a:buNone/>
              <a:defRPr b="1" i="0" sz="8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fr-FR"/>
              <a:t>‹#›</a:t>
            </a:fld>
            <a:endParaRPr/>
          </a:p>
        </p:txBody>
      </p:sp>
      <p:sp>
        <p:nvSpPr>
          <p:cNvPr id="51" name="Google Shape;51;p40"/>
          <p:cNvSpPr txBox="1"/>
          <p:nvPr>
            <p:ph type="title"/>
          </p:nvPr>
        </p:nvSpPr>
        <p:spPr>
          <a:xfrm>
            <a:off x="504001" y="519134"/>
            <a:ext cx="3347866" cy="816846"/>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Clr>
                <a:schemeClr val="lt1"/>
              </a:buClr>
              <a:buSzPts val="2800"/>
              <a:buFont typeface="Arial"/>
              <a:buNone/>
              <a:defRPr b="1" i="1" sz="2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calaire_visuel-2" showMasterSp="0">
  <p:cSld name="Intercalaire_visuel-2">
    <p:spTree>
      <p:nvGrpSpPr>
        <p:cNvPr id="52" name="Shape 52"/>
        <p:cNvGrpSpPr/>
        <p:nvPr/>
      </p:nvGrpSpPr>
      <p:grpSpPr>
        <a:xfrm>
          <a:off x="0" y="0"/>
          <a:ext cx="0" cy="0"/>
          <a:chOff x="0" y="0"/>
          <a:chExt cx="0" cy="0"/>
        </a:xfrm>
      </p:grpSpPr>
      <p:sp>
        <p:nvSpPr>
          <p:cNvPr id="53" name="Google Shape;53;p41"/>
          <p:cNvSpPr/>
          <p:nvPr>
            <p:ph idx="2" type="pic"/>
          </p:nvPr>
        </p:nvSpPr>
        <p:spPr>
          <a:xfrm>
            <a:off x="-1" y="0"/>
            <a:ext cx="5391795" cy="5143500"/>
          </a:xfrm>
          <a:prstGeom prst="rect">
            <a:avLst/>
          </a:prstGeom>
          <a:solidFill>
            <a:schemeClr val="lt1"/>
          </a:solidFill>
          <a:ln>
            <a:noFill/>
          </a:ln>
        </p:spPr>
      </p:sp>
      <p:sp>
        <p:nvSpPr>
          <p:cNvPr id="54" name="Google Shape;54;p41"/>
          <p:cNvSpPr txBox="1"/>
          <p:nvPr>
            <p:ph type="title"/>
          </p:nvPr>
        </p:nvSpPr>
        <p:spPr>
          <a:xfrm>
            <a:off x="504001" y="519134"/>
            <a:ext cx="3347866" cy="816846"/>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Clr>
                <a:schemeClr val="dk1"/>
              </a:buClr>
              <a:buSzPts val="2800"/>
              <a:buFont typeface="Arial"/>
              <a:buNone/>
              <a:defRPr b="1" i="1" sz="28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55" name="Google Shape;55;p41"/>
          <p:cNvPicPr preferRelativeResize="0"/>
          <p:nvPr/>
        </p:nvPicPr>
        <p:blipFill rotWithShape="1">
          <a:blip r:embed="rId2">
            <a:alphaModFix/>
          </a:blip>
          <a:srcRect b="0" l="0" r="0" t="0"/>
          <a:stretch/>
        </p:blipFill>
        <p:spPr>
          <a:xfrm>
            <a:off x="8234880" y="4571958"/>
            <a:ext cx="441576" cy="441576"/>
          </a:xfrm>
          <a:prstGeom prst="rect">
            <a:avLst/>
          </a:prstGeom>
          <a:noFill/>
          <a:ln>
            <a:noFill/>
          </a:ln>
        </p:spPr>
      </p:pic>
      <p:sp>
        <p:nvSpPr>
          <p:cNvPr id="56" name="Google Shape;56;p41"/>
          <p:cNvSpPr txBox="1"/>
          <p:nvPr>
            <p:ph idx="10" type="dt"/>
          </p:nvPr>
        </p:nvSpPr>
        <p:spPr>
          <a:xfrm>
            <a:off x="0" y="4963500"/>
            <a:ext cx="180000" cy="180000"/>
          </a:xfrm>
          <a:prstGeom prst="rect">
            <a:avLst/>
          </a:prstGeom>
          <a:noFill/>
          <a:ln cap="flat" cmpd="sng" w="9525">
            <a:solidFill>
              <a:schemeClr val="lt1">
                <a:alpha val="0"/>
              </a:schemeClr>
            </a:solidFill>
            <a:prstDash val="solid"/>
            <a:round/>
            <a:headEnd len="sm" w="sm" type="none"/>
            <a:tailEnd len="sm" w="sm" type="none"/>
          </a:ln>
        </p:spPr>
        <p:txBody>
          <a:bodyPr anchorCtr="0" anchor="ctr" bIns="0" lIns="0" spcFirstLastPara="1" rIns="0" wrap="square" tIns="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41"/>
          <p:cNvSpPr txBox="1"/>
          <p:nvPr>
            <p:ph idx="11" type="ftr"/>
          </p:nvPr>
        </p:nvSpPr>
        <p:spPr>
          <a:xfrm>
            <a:off x="755576" y="4706904"/>
            <a:ext cx="6840000" cy="217606"/>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41"/>
          <p:cNvSpPr txBox="1"/>
          <p:nvPr>
            <p:ph idx="12" type="sldNum"/>
          </p:nvPr>
        </p:nvSpPr>
        <p:spPr>
          <a:xfrm>
            <a:off x="504001" y="4645704"/>
            <a:ext cx="251576" cy="329740"/>
          </a:xfrm>
          <a:prstGeom prst="rect">
            <a:avLst/>
          </a:prstGeom>
          <a:noFill/>
          <a:ln>
            <a:noFill/>
          </a:ln>
        </p:spPr>
        <p:txBody>
          <a:bodyPr anchorCtr="0" anchor="ctr" bIns="0" lIns="0" spcFirstLastPara="1" rIns="0" wrap="square" tIns="0">
            <a:noAutofit/>
          </a:bodyPr>
          <a:lstStyle>
            <a:lvl1pPr indent="0" lvl="0" marL="0" algn="l">
              <a:spcBef>
                <a:spcPts val="0"/>
              </a:spcBef>
              <a:buNone/>
              <a:defRPr b="1" i="0" sz="800" u="none" cap="none" strike="noStrike">
                <a:solidFill>
                  <a:schemeClr val="lt1"/>
                </a:solidFill>
                <a:latin typeface="Arial"/>
                <a:ea typeface="Arial"/>
                <a:cs typeface="Arial"/>
                <a:sym typeface="Arial"/>
              </a:defRPr>
            </a:lvl1pPr>
            <a:lvl2pPr indent="0" lvl="1" marL="0" algn="l">
              <a:spcBef>
                <a:spcPts val="0"/>
              </a:spcBef>
              <a:buNone/>
              <a:defRPr b="1" i="0" sz="800" u="none" cap="none" strike="noStrike">
                <a:solidFill>
                  <a:schemeClr val="lt1"/>
                </a:solidFill>
                <a:latin typeface="Arial"/>
                <a:ea typeface="Arial"/>
                <a:cs typeface="Arial"/>
                <a:sym typeface="Arial"/>
              </a:defRPr>
            </a:lvl2pPr>
            <a:lvl3pPr indent="0" lvl="2" marL="0" algn="l">
              <a:spcBef>
                <a:spcPts val="0"/>
              </a:spcBef>
              <a:buNone/>
              <a:defRPr b="1" i="0" sz="800" u="none" cap="none" strike="noStrike">
                <a:solidFill>
                  <a:schemeClr val="lt1"/>
                </a:solidFill>
                <a:latin typeface="Arial"/>
                <a:ea typeface="Arial"/>
                <a:cs typeface="Arial"/>
                <a:sym typeface="Arial"/>
              </a:defRPr>
            </a:lvl3pPr>
            <a:lvl4pPr indent="0" lvl="3" marL="0" algn="l">
              <a:spcBef>
                <a:spcPts val="0"/>
              </a:spcBef>
              <a:buNone/>
              <a:defRPr b="1" i="0" sz="800" u="none" cap="none" strike="noStrike">
                <a:solidFill>
                  <a:schemeClr val="lt1"/>
                </a:solidFill>
                <a:latin typeface="Arial"/>
                <a:ea typeface="Arial"/>
                <a:cs typeface="Arial"/>
                <a:sym typeface="Arial"/>
              </a:defRPr>
            </a:lvl4pPr>
            <a:lvl5pPr indent="0" lvl="4" marL="0" algn="l">
              <a:spcBef>
                <a:spcPts val="0"/>
              </a:spcBef>
              <a:buNone/>
              <a:defRPr b="1" i="0" sz="800" u="none" cap="none" strike="noStrike">
                <a:solidFill>
                  <a:schemeClr val="lt1"/>
                </a:solidFill>
                <a:latin typeface="Arial"/>
                <a:ea typeface="Arial"/>
                <a:cs typeface="Arial"/>
                <a:sym typeface="Arial"/>
              </a:defRPr>
            </a:lvl5pPr>
            <a:lvl6pPr indent="0" lvl="5" marL="0" algn="l">
              <a:spcBef>
                <a:spcPts val="0"/>
              </a:spcBef>
              <a:buNone/>
              <a:defRPr b="1" i="0" sz="800" u="none" cap="none" strike="noStrike">
                <a:solidFill>
                  <a:schemeClr val="lt1"/>
                </a:solidFill>
                <a:latin typeface="Arial"/>
                <a:ea typeface="Arial"/>
                <a:cs typeface="Arial"/>
                <a:sym typeface="Arial"/>
              </a:defRPr>
            </a:lvl6pPr>
            <a:lvl7pPr indent="0" lvl="6" marL="0" algn="l">
              <a:spcBef>
                <a:spcPts val="0"/>
              </a:spcBef>
              <a:buNone/>
              <a:defRPr b="1" i="0" sz="800" u="none" cap="none" strike="noStrike">
                <a:solidFill>
                  <a:schemeClr val="lt1"/>
                </a:solidFill>
                <a:latin typeface="Arial"/>
                <a:ea typeface="Arial"/>
                <a:cs typeface="Arial"/>
                <a:sym typeface="Arial"/>
              </a:defRPr>
            </a:lvl7pPr>
            <a:lvl8pPr indent="0" lvl="7" marL="0" algn="l">
              <a:spcBef>
                <a:spcPts val="0"/>
              </a:spcBef>
              <a:buNone/>
              <a:defRPr b="1" i="0" sz="800" u="none" cap="none" strike="noStrike">
                <a:solidFill>
                  <a:schemeClr val="lt1"/>
                </a:solidFill>
                <a:latin typeface="Arial"/>
                <a:ea typeface="Arial"/>
                <a:cs typeface="Arial"/>
                <a:sym typeface="Arial"/>
              </a:defRPr>
            </a:lvl8pPr>
            <a:lvl9pPr indent="0" lvl="8" marL="0" algn="l">
              <a:spcBef>
                <a:spcPts val="0"/>
              </a:spcBef>
              <a:buNone/>
              <a:defRPr b="1" i="0" sz="8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fr-FR"/>
              <a:t>‹#›</a:t>
            </a:fld>
            <a:endParaRPr/>
          </a:p>
        </p:txBody>
      </p:sp>
      <p:sp>
        <p:nvSpPr>
          <p:cNvPr id="59" name="Google Shape;59;p41"/>
          <p:cNvSpPr txBox="1"/>
          <p:nvPr>
            <p:ph idx="1" type="subTitle"/>
          </p:nvPr>
        </p:nvSpPr>
        <p:spPr>
          <a:xfrm>
            <a:off x="5848467" y="1846396"/>
            <a:ext cx="2871681" cy="540060"/>
          </a:xfrm>
          <a:prstGeom prst="rect">
            <a:avLst/>
          </a:prstGeom>
          <a:noFill/>
          <a:ln>
            <a:noFill/>
          </a:ln>
        </p:spPr>
        <p:txBody>
          <a:bodyPr anchorCtr="0" anchor="t" bIns="45700" lIns="0" spcFirstLastPara="1" rIns="91425" wrap="square" tIns="45700">
            <a:normAutofit/>
          </a:bodyPr>
          <a:lstStyle>
            <a:lvl1pPr lvl="0" algn="l">
              <a:lnSpc>
                <a:spcPct val="100000"/>
              </a:lnSpc>
              <a:spcBef>
                <a:spcPts val="0"/>
              </a:spcBef>
              <a:spcAft>
                <a:spcPts val="0"/>
              </a:spcAft>
              <a:buClr>
                <a:schemeClr val="dk1"/>
              </a:buClr>
              <a:buSzPts val="1530"/>
              <a:buFont typeface="Arial"/>
              <a:buNone/>
              <a:defRPr b="0" i="0" sz="1800">
                <a:solidFill>
                  <a:schemeClr val="dk1"/>
                </a:solidFill>
                <a:latin typeface="Arial"/>
                <a:ea typeface="Arial"/>
                <a:cs typeface="Arial"/>
                <a:sym typeface="Arial"/>
              </a:defRPr>
            </a:lvl1pPr>
            <a:lvl2pPr lvl="1" algn="ctr">
              <a:lnSpc>
                <a:spcPct val="118181"/>
              </a:lnSpc>
              <a:spcBef>
                <a:spcPts val="400"/>
              </a:spcBef>
              <a:spcAft>
                <a:spcPts val="0"/>
              </a:spcAft>
              <a:buSzPts val="1320"/>
              <a:buNone/>
              <a:defRPr>
                <a:solidFill>
                  <a:srgbClr val="898989"/>
                </a:solidFill>
              </a:defRPr>
            </a:lvl2pPr>
            <a:lvl3pPr lvl="2" algn="ctr">
              <a:lnSpc>
                <a:spcPct val="110000"/>
              </a:lnSpc>
              <a:spcBef>
                <a:spcPts val="300"/>
              </a:spcBef>
              <a:spcAft>
                <a:spcPts val="0"/>
              </a:spcAft>
              <a:buSzPts val="1000"/>
              <a:buNone/>
              <a:defRPr>
                <a:solidFill>
                  <a:srgbClr val="898989"/>
                </a:solidFill>
              </a:defRPr>
            </a:lvl3pPr>
            <a:lvl4pPr lvl="3" algn="ctr">
              <a:lnSpc>
                <a:spcPct val="100000"/>
              </a:lnSpc>
              <a:spcBef>
                <a:spcPts val="300"/>
              </a:spcBef>
              <a:spcAft>
                <a:spcPts val="0"/>
              </a:spcAft>
              <a:buSzPts val="1000"/>
              <a:buNone/>
              <a:defRPr>
                <a:solidFill>
                  <a:srgbClr val="898989"/>
                </a:solidFill>
              </a:defRPr>
            </a:lvl4pPr>
            <a:lvl5pPr lvl="4" algn="ctr">
              <a:lnSpc>
                <a:spcPct val="100000"/>
              </a:lnSpc>
              <a:spcBef>
                <a:spcPts val="200"/>
              </a:spcBef>
              <a:spcAft>
                <a:spcPts val="0"/>
              </a:spcAft>
              <a:buSzPts val="900"/>
              <a:buNone/>
              <a:defRPr>
                <a:solidFill>
                  <a:srgbClr val="898989"/>
                </a:solidFill>
              </a:defRPr>
            </a:lvl5pPr>
            <a:lvl6pPr lvl="5" algn="ctr">
              <a:spcBef>
                <a:spcPts val="400"/>
              </a:spcBef>
              <a:spcAft>
                <a:spcPts val="0"/>
              </a:spcAft>
              <a:buClr>
                <a:srgbClr val="898989"/>
              </a:buClr>
              <a:buSzPts val="2000"/>
              <a:buNone/>
              <a:defRPr>
                <a:solidFill>
                  <a:srgbClr val="898989"/>
                </a:solidFill>
              </a:defRPr>
            </a:lvl6pPr>
            <a:lvl7pPr lvl="6" algn="ctr">
              <a:spcBef>
                <a:spcPts val="400"/>
              </a:spcBef>
              <a:spcAft>
                <a:spcPts val="0"/>
              </a:spcAft>
              <a:buClr>
                <a:srgbClr val="898989"/>
              </a:buClr>
              <a:buSzPts val="2000"/>
              <a:buNone/>
              <a:defRPr>
                <a:solidFill>
                  <a:srgbClr val="898989"/>
                </a:solidFill>
              </a:defRPr>
            </a:lvl7pPr>
            <a:lvl8pPr lvl="7" algn="ctr">
              <a:spcBef>
                <a:spcPts val="400"/>
              </a:spcBef>
              <a:spcAft>
                <a:spcPts val="0"/>
              </a:spcAft>
              <a:buClr>
                <a:srgbClr val="898989"/>
              </a:buClr>
              <a:buSzPts val="2000"/>
              <a:buNone/>
              <a:defRPr>
                <a:solidFill>
                  <a:srgbClr val="898989"/>
                </a:solidFill>
              </a:defRPr>
            </a:lvl8pPr>
            <a:lvl9pPr lvl="8" algn="ctr">
              <a:spcBef>
                <a:spcPts val="400"/>
              </a:spcBef>
              <a:spcAft>
                <a:spcPts val="0"/>
              </a:spcAft>
              <a:buClr>
                <a:srgbClr val="898989"/>
              </a:buClr>
              <a:buSzPts val="2000"/>
              <a:buNone/>
              <a:defRPr>
                <a:solidFill>
                  <a:srgbClr val="898989"/>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p:cSld name="Titre et contenu">
    <p:spTree>
      <p:nvGrpSpPr>
        <p:cNvPr id="60" name="Shape 60"/>
        <p:cNvGrpSpPr/>
        <p:nvPr/>
      </p:nvGrpSpPr>
      <p:grpSpPr>
        <a:xfrm>
          <a:off x="0" y="0"/>
          <a:ext cx="0" cy="0"/>
          <a:chOff x="0" y="0"/>
          <a:chExt cx="0" cy="0"/>
        </a:xfrm>
      </p:grpSpPr>
      <p:sp>
        <p:nvSpPr>
          <p:cNvPr id="61" name="Google Shape;61;p42"/>
          <p:cNvSpPr txBox="1"/>
          <p:nvPr>
            <p:ph type="title"/>
          </p:nvPr>
        </p:nvSpPr>
        <p:spPr>
          <a:xfrm>
            <a:off x="504000" y="486000"/>
            <a:ext cx="7560841" cy="309984"/>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42"/>
          <p:cNvSpPr txBox="1"/>
          <p:nvPr>
            <p:ph idx="1" type="body"/>
          </p:nvPr>
        </p:nvSpPr>
        <p:spPr>
          <a:xfrm>
            <a:off x="503238" y="1131591"/>
            <a:ext cx="7560841" cy="3312368"/>
          </a:xfrm>
          <a:prstGeom prst="rect">
            <a:avLst/>
          </a:prstGeom>
          <a:noFill/>
          <a:ln>
            <a:noFill/>
          </a:ln>
        </p:spPr>
        <p:txBody>
          <a:bodyPr anchorCtr="0" anchor="t" bIns="45700" lIns="0" spcFirstLastPara="1" rIns="91425" wrap="square" tIns="45700">
            <a:normAutofit/>
          </a:bodyPr>
          <a:lstStyle>
            <a:lvl1pPr indent="-228600" lvl="0" marL="457200" algn="l">
              <a:lnSpc>
                <a:spcPct val="77777"/>
              </a:lnSpc>
              <a:spcBef>
                <a:spcPts val="0"/>
              </a:spcBef>
              <a:spcAft>
                <a:spcPts val="0"/>
              </a:spcAft>
              <a:buClr>
                <a:schemeClr val="dk1"/>
              </a:buClr>
              <a:buSzPts val="1530"/>
              <a:buNone/>
              <a:defRPr/>
            </a:lvl1pPr>
            <a:lvl2pPr indent="-365760" lvl="1" marL="914400" algn="l">
              <a:lnSpc>
                <a:spcPct val="72222"/>
              </a:lnSpc>
              <a:spcBef>
                <a:spcPts val="400"/>
              </a:spcBef>
              <a:spcAft>
                <a:spcPts val="0"/>
              </a:spcAft>
              <a:buSzPts val="2160"/>
              <a:buChar char="•"/>
              <a:defRPr/>
            </a:lvl2pPr>
            <a:lvl3pPr indent="-342900" lvl="2" marL="1371600" algn="l">
              <a:lnSpc>
                <a:spcPct val="61111"/>
              </a:lnSpc>
              <a:spcBef>
                <a:spcPts val="300"/>
              </a:spcBef>
              <a:spcAft>
                <a:spcPts val="0"/>
              </a:spcAft>
              <a:buSzPts val="1800"/>
              <a:buChar char="▪"/>
              <a:defRPr/>
            </a:lvl3pPr>
            <a:lvl4pPr indent="-342900" lvl="3" marL="1828800" algn="l">
              <a:lnSpc>
                <a:spcPct val="100000"/>
              </a:lnSpc>
              <a:spcBef>
                <a:spcPts val="300"/>
              </a:spcBef>
              <a:spcAft>
                <a:spcPts val="0"/>
              </a:spcAft>
              <a:buSzPts val="1800"/>
              <a:buChar char="•"/>
              <a:defRPr/>
            </a:lvl4pPr>
            <a:lvl5pPr indent="-342900" lvl="4" marL="2286000" algn="l">
              <a:lnSpc>
                <a:spcPct val="100000"/>
              </a:lnSpc>
              <a:spcBef>
                <a:spcPts val="20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3" name="Google Shape;63;p42"/>
          <p:cNvSpPr txBox="1"/>
          <p:nvPr>
            <p:ph idx="10" type="dt"/>
          </p:nvPr>
        </p:nvSpPr>
        <p:spPr>
          <a:xfrm>
            <a:off x="0" y="4963500"/>
            <a:ext cx="180000" cy="180000"/>
          </a:xfrm>
          <a:prstGeom prst="rect">
            <a:avLst/>
          </a:prstGeom>
          <a:noFill/>
          <a:ln cap="flat" cmpd="sng" w="9525">
            <a:solidFill>
              <a:schemeClr val="lt1">
                <a:alpha val="0"/>
              </a:schemeClr>
            </a:solidFill>
            <a:prstDash val="solid"/>
            <a:round/>
            <a:headEnd len="sm" w="sm" type="none"/>
            <a:tailEnd len="sm" w="sm" type="none"/>
          </a:ln>
        </p:spPr>
        <p:txBody>
          <a:bodyPr anchorCtr="0" anchor="ctr" bIns="0" lIns="0" spcFirstLastPara="1" rIns="0" wrap="square" tIns="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42"/>
          <p:cNvSpPr txBox="1"/>
          <p:nvPr>
            <p:ph idx="11" type="ftr"/>
          </p:nvPr>
        </p:nvSpPr>
        <p:spPr>
          <a:xfrm>
            <a:off x="755576" y="4706904"/>
            <a:ext cx="6840000" cy="217606"/>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42"/>
          <p:cNvSpPr txBox="1"/>
          <p:nvPr>
            <p:ph idx="12" type="sldNum"/>
          </p:nvPr>
        </p:nvSpPr>
        <p:spPr>
          <a:xfrm>
            <a:off x="504001" y="4645704"/>
            <a:ext cx="251576" cy="329740"/>
          </a:xfrm>
          <a:prstGeom prst="rect">
            <a:avLst/>
          </a:prstGeom>
          <a:noFill/>
          <a:ln>
            <a:noFill/>
          </a:ln>
        </p:spPr>
        <p:txBody>
          <a:bodyPr anchorCtr="0" anchor="ctr" bIns="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_3col">
  <p:cSld name="Titre et contenu_3col">
    <p:spTree>
      <p:nvGrpSpPr>
        <p:cNvPr id="66" name="Shape 66"/>
        <p:cNvGrpSpPr/>
        <p:nvPr/>
      </p:nvGrpSpPr>
      <p:grpSpPr>
        <a:xfrm>
          <a:off x="0" y="0"/>
          <a:ext cx="0" cy="0"/>
          <a:chOff x="0" y="0"/>
          <a:chExt cx="0" cy="0"/>
        </a:xfrm>
      </p:grpSpPr>
      <p:sp>
        <p:nvSpPr>
          <p:cNvPr id="67" name="Google Shape;67;p43"/>
          <p:cNvSpPr txBox="1"/>
          <p:nvPr>
            <p:ph idx="1" type="body"/>
          </p:nvPr>
        </p:nvSpPr>
        <p:spPr>
          <a:xfrm>
            <a:off x="467544" y="2313890"/>
            <a:ext cx="2376263" cy="1080119"/>
          </a:xfrm>
          <a:prstGeom prst="rect">
            <a:avLst/>
          </a:prstGeom>
          <a:noFill/>
          <a:ln>
            <a:noFill/>
          </a:ln>
        </p:spPr>
        <p:txBody>
          <a:bodyPr anchorCtr="0" anchor="t" bIns="45700" lIns="0" spcFirstLastPara="1" rIns="91425" wrap="square" tIns="45700">
            <a:normAutofit/>
          </a:bodyPr>
          <a:lstStyle>
            <a:lvl1pPr indent="-228600" lvl="0" marL="457200" algn="l">
              <a:lnSpc>
                <a:spcPct val="133333"/>
              </a:lnSpc>
              <a:spcBef>
                <a:spcPts val="0"/>
              </a:spcBef>
              <a:spcAft>
                <a:spcPts val="0"/>
              </a:spcAft>
              <a:buClr>
                <a:schemeClr val="dk1"/>
              </a:buClr>
              <a:buSzPts val="893"/>
              <a:buFont typeface="Arial"/>
              <a:buNone/>
              <a:defRPr b="0" i="0" sz="1050">
                <a:latin typeface="Arial"/>
                <a:ea typeface="Arial"/>
                <a:cs typeface="Arial"/>
                <a:sym typeface="Arial"/>
              </a:defRPr>
            </a:lvl1pPr>
            <a:lvl2pPr indent="-365760" lvl="1" marL="914400" algn="l">
              <a:lnSpc>
                <a:spcPct val="72222"/>
              </a:lnSpc>
              <a:spcBef>
                <a:spcPts val="400"/>
              </a:spcBef>
              <a:spcAft>
                <a:spcPts val="0"/>
              </a:spcAft>
              <a:buSzPts val="2160"/>
              <a:buChar char="•"/>
              <a:defRPr/>
            </a:lvl2pPr>
            <a:lvl3pPr indent="-342900" lvl="2" marL="1371600" algn="l">
              <a:lnSpc>
                <a:spcPct val="61111"/>
              </a:lnSpc>
              <a:spcBef>
                <a:spcPts val="300"/>
              </a:spcBef>
              <a:spcAft>
                <a:spcPts val="0"/>
              </a:spcAft>
              <a:buSzPts val="1800"/>
              <a:buChar char="▪"/>
              <a:defRPr/>
            </a:lvl3pPr>
            <a:lvl4pPr indent="-342900" lvl="3" marL="1828800" algn="l">
              <a:lnSpc>
                <a:spcPct val="100000"/>
              </a:lnSpc>
              <a:spcBef>
                <a:spcPts val="300"/>
              </a:spcBef>
              <a:spcAft>
                <a:spcPts val="0"/>
              </a:spcAft>
              <a:buSzPts val="1800"/>
              <a:buChar char="•"/>
              <a:defRPr/>
            </a:lvl4pPr>
            <a:lvl5pPr indent="-342900" lvl="4" marL="2286000" algn="l">
              <a:lnSpc>
                <a:spcPct val="100000"/>
              </a:lnSpc>
              <a:spcBef>
                <a:spcPts val="20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8" name="Google Shape;68;p43"/>
          <p:cNvSpPr txBox="1"/>
          <p:nvPr>
            <p:ph idx="2" type="body"/>
          </p:nvPr>
        </p:nvSpPr>
        <p:spPr>
          <a:xfrm>
            <a:off x="467544" y="1754291"/>
            <a:ext cx="2376263" cy="287337"/>
          </a:xfrm>
          <a:prstGeom prst="rect">
            <a:avLst/>
          </a:prstGeom>
          <a:noFill/>
          <a:ln>
            <a:noFill/>
          </a:ln>
        </p:spPr>
        <p:txBody>
          <a:bodyPr anchorCtr="0" anchor="t" bIns="45700" lIns="0" spcFirstLastPara="1" rIns="91425" wrap="square" tIns="45700">
            <a:noAutofit/>
          </a:bodyPr>
          <a:lstStyle>
            <a:lvl1pPr indent="-228600" lvl="0" marL="457200" algn="l">
              <a:lnSpc>
                <a:spcPct val="116666"/>
              </a:lnSpc>
              <a:spcBef>
                <a:spcPts val="0"/>
              </a:spcBef>
              <a:spcAft>
                <a:spcPts val="0"/>
              </a:spcAft>
              <a:buClr>
                <a:schemeClr val="dk1"/>
              </a:buClr>
              <a:buSzPts val="1020"/>
              <a:buFont typeface="Arial"/>
              <a:buNone/>
              <a:defRPr b="0" i="0" sz="1200">
                <a:latin typeface="Arial"/>
                <a:ea typeface="Arial"/>
                <a:cs typeface="Arial"/>
                <a:sym typeface="Arial"/>
              </a:defRPr>
            </a:lvl1pPr>
            <a:lvl2pPr indent="-365760" lvl="1" marL="914400" algn="l">
              <a:lnSpc>
                <a:spcPct val="72222"/>
              </a:lnSpc>
              <a:spcBef>
                <a:spcPts val="400"/>
              </a:spcBef>
              <a:spcAft>
                <a:spcPts val="0"/>
              </a:spcAft>
              <a:buSzPts val="2160"/>
              <a:buChar char="•"/>
              <a:defRPr/>
            </a:lvl2pPr>
            <a:lvl3pPr indent="-342900" lvl="2" marL="1371600" algn="l">
              <a:lnSpc>
                <a:spcPct val="61111"/>
              </a:lnSpc>
              <a:spcBef>
                <a:spcPts val="300"/>
              </a:spcBef>
              <a:spcAft>
                <a:spcPts val="0"/>
              </a:spcAft>
              <a:buSzPts val="1800"/>
              <a:buChar char="▪"/>
              <a:defRPr/>
            </a:lvl3pPr>
            <a:lvl4pPr indent="-342900" lvl="3" marL="1828800" algn="l">
              <a:lnSpc>
                <a:spcPct val="100000"/>
              </a:lnSpc>
              <a:spcBef>
                <a:spcPts val="300"/>
              </a:spcBef>
              <a:spcAft>
                <a:spcPts val="0"/>
              </a:spcAft>
              <a:buSzPts val="1800"/>
              <a:buChar char="•"/>
              <a:defRPr/>
            </a:lvl4pPr>
            <a:lvl5pPr indent="-342900" lvl="4" marL="2286000" algn="l">
              <a:lnSpc>
                <a:spcPct val="100000"/>
              </a:lnSpc>
              <a:spcBef>
                <a:spcPts val="20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9" name="Google Shape;69;p43"/>
          <p:cNvSpPr txBox="1"/>
          <p:nvPr>
            <p:ph idx="3" type="body"/>
          </p:nvPr>
        </p:nvSpPr>
        <p:spPr>
          <a:xfrm>
            <a:off x="3131839" y="1754290"/>
            <a:ext cx="2376263" cy="287337"/>
          </a:xfrm>
          <a:prstGeom prst="rect">
            <a:avLst/>
          </a:prstGeom>
          <a:noFill/>
          <a:ln>
            <a:noFill/>
          </a:ln>
        </p:spPr>
        <p:txBody>
          <a:bodyPr anchorCtr="0" anchor="t" bIns="45700" lIns="0" spcFirstLastPara="1" rIns="91425" wrap="square" tIns="45700">
            <a:noAutofit/>
          </a:bodyPr>
          <a:lstStyle>
            <a:lvl1pPr indent="-228600" lvl="0" marL="457200" algn="l">
              <a:lnSpc>
                <a:spcPct val="116666"/>
              </a:lnSpc>
              <a:spcBef>
                <a:spcPts val="0"/>
              </a:spcBef>
              <a:spcAft>
                <a:spcPts val="0"/>
              </a:spcAft>
              <a:buClr>
                <a:schemeClr val="dk1"/>
              </a:buClr>
              <a:buSzPts val="1020"/>
              <a:buFont typeface="Arial"/>
              <a:buNone/>
              <a:defRPr b="0" i="0" sz="1200">
                <a:latin typeface="Arial"/>
                <a:ea typeface="Arial"/>
                <a:cs typeface="Arial"/>
                <a:sym typeface="Arial"/>
              </a:defRPr>
            </a:lvl1pPr>
            <a:lvl2pPr indent="-365760" lvl="1" marL="914400" algn="l">
              <a:lnSpc>
                <a:spcPct val="72222"/>
              </a:lnSpc>
              <a:spcBef>
                <a:spcPts val="400"/>
              </a:spcBef>
              <a:spcAft>
                <a:spcPts val="0"/>
              </a:spcAft>
              <a:buSzPts val="2160"/>
              <a:buChar char="•"/>
              <a:defRPr/>
            </a:lvl2pPr>
            <a:lvl3pPr indent="-342900" lvl="2" marL="1371600" algn="l">
              <a:lnSpc>
                <a:spcPct val="61111"/>
              </a:lnSpc>
              <a:spcBef>
                <a:spcPts val="300"/>
              </a:spcBef>
              <a:spcAft>
                <a:spcPts val="0"/>
              </a:spcAft>
              <a:buSzPts val="1800"/>
              <a:buChar char="▪"/>
              <a:defRPr/>
            </a:lvl3pPr>
            <a:lvl4pPr indent="-342900" lvl="3" marL="1828800" algn="l">
              <a:lnSpc>
                <a:spcPct val="100000"/>
              </a:lnSpc>
              <a:spcBef>
                <a:spcPts val="300"/>
              </a:spcBef>
              <a:spcAft>
                <a:spcPts val="0"/>
              </a:spcAft>
              <a:buSzPts val="1800"/>
              <a:buChar char="•"/>
              <a:defRPr/>
            </a:lvl4pPr>
            <a:lvl5pPr indent="-342900" lvl="4" marL="2286000" algn="l">
              <a:lnSpc>
                <a:spcPct val="100000"/>
              </a:lnSpc>
              <a:spcBef>
                <a:spcPts val="20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0" name="Google Shape;70;p43"/>
          <p:cNvSpPr txBox="1"/>
          <p:nvPr>
            <p:ph idx="4" type="body"/>
          </p:nvPr>
        </p:nvSpPr>
        <p:spPr>
          <a:xfrm>
            <a:off x="5796135" y="1737825"/>
            <a:ext cx="2376262" cy="287337"/>
          </a:xfrm>
          <a:prstGeom prst="rect">
            <a:avLst/>
          </a:prstGeom>
          <a:noFill/>
          <a:ln>
            <a:noFill/>
          </a:ln>
        </p:spPr>
        <p:txBody>
          <a:bodyPr anchorCtr="0" anchor="t" bIns="45700" lIns="0" spcFirstLastPara="1" rIns="91425" wrap="square" tIns="45700">
            <a:noAutofit/>
          </a:bodyPr>
          <a:lstStyle>
            <a:lvl1pPr indent="-228600" lvl="0" marL="457200" algn="l">
              <a:lnSpc>
                <a:spcPct val="116666"/>
              </a:lnSpc>
              <a:spcBef>
                <a:spcPts val="0"/>
              </a:spcBef>
              <a:spcAft>
                <a:spcPts val="0"/>
              </a:spcAft>
              <a:buClr>
                <a:schemeClr val="dk1"/>
              </a:buClr>
              <a:buSzPts val="1020"/>
              <a:buFont typeface="Arial"/>
              <a:buNone/>
              <a:defRPr b="0" i="0" sz="1200">
                <a:latin typeface="Arial"/>
                <a:ea typeface="Arial"/>
                <a:cs typeface="Arial"/>
                <a:sym typeface="Arial"/>
              </a:defRPr>
            </a:lvl1pPr>
            <a:lvl2pPr indent="-365760" lvl="1" marL="914400" algn="l">
              <a:lnSpc>
                <a:spcPct val="72222"/>
              </a:lnSpc>
              <a:spcBef>
                <a:spcPts val="400"/>
              </a:spcBef>
              <a:spcAft>
                <a:spcPts val="0"/>
              </a:spcAft>
              <a:buSzPts val="2160"/>
              <a:buChar char="•"/>
              <a:defRPr/>
            </a:lvl2pPr>
            <a:lvl3pPr indent="-342900" lvl="2" marL="1371600" algn="l">
              <a:lnSpc>
                <a:spcPct val="61111"/>
              </a:lnSpc>
              <a:spcBef>
                <a:spcPts val="300"/>
              </a:spcBef>
              <a:spcAft>
                <a:spcPts val="0"/>
              </a:spcAft>
              <a:buSzPts val="1800"/>
              <a:buChar char="▪"/>
              <a:defRPr/>
            </a:lvl3pPr>
            <a:lvl4pPr indent="-342900" lvl="3" marL="1828800" algn="l">
              <a:lnSpc>
                <a:spcPct val="100000"/>
              </a:lnSpc>
              <a:spcBef>
                <a:spcPts val="300"/>
              </a:spcBef>
              <a:spcAft>
                <a:spcPts val="0"/>
              </a:spcAft>
              <a:buSzPts val="1800"/>
              <a:buChar char="•"/>
              <a:defRPr/>
            </a:lvl4pPr>
            <a:lvl5pPr indent="-342900" lvl="4" marL="2286000" algn="l">
              <a:lnSpc>
                <a:spcPct val="100000"/>
              </a:lnSpc>
              <a:spcBef>
                <a:spcPts val="20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43"/>
          <p:cNvSpPr txBox="1"/>
          <p:nvPr>
            <p:ph idx="5" type="body"/>
          </p:nvPr>
        </p:nvSpPr>
        <p:spPr>
          <a:xfrm>
            <a:off x="3131840" y="2313890"/>
            <a:ext cx="2376264" cy="1080119"/>
          </a:xfrm>
          <a:prstGeom prst="rect">
            <a:avLst/>
          </a:prstGeom>
          <a:noFill/>
          <a:ln>
            <a:noFill/>
          </a:ln>
        </p:spPr>
        <p:txBody>
          <a:bodyPr anchorCtr="0" anchor="t" bIns="45700" lIns="0" spcFirstLastPara="1" rIns="91425" wrap="square" tIns="45700">
            <a:normAutofit/>
          </a:bodyPr>
          <a:lstStyle>
            <a:lvl1pPr indent="-228600" lvl="0" marL="457200" algn="l">
              <a:lnSpc>
                <a:spcPct val="133333"/>
              </a:lnSpc>
              <a:spcBef>
                <a:spcPts val="0"/>
              </a:spcBef>
              <a:spcAft>
                <a:spcPts val="0"/>
              </a:spcAft>
              <a:buClr>
                <a:schemeClr val="dk1"/>
              </a:buClr>
              <a:buSzPts val="893"/>
              <a:buFont typeface="Arial"/>
              <a:buNone/>
              <a:defRPr b="0" i="0" sz="1050">
                <a:latin typeface="Arial"/>
                <a:ea typeface="Arial"/>
                <a:cs typeface="Arial"/>
                <a:sym typeface="Arial"/>
              </a:defRPr>
            </a:lvl1pPr>
            <a:lvl2pPr indent="-365760" lvl="1" marL="914400" algn="l">
              <a:lnSpc>
                <a:spcPct val="72222"/>
              </a:lnSpc>
              <a:spcBef>
                <a:spcPts val="400"/>
              </a:spcBef>
              <a:spcAft>
                <a:spcPts val="0"/>
              </a:spcAft>
              <a:buSzPts val="2160"/>
              <a:buChar char="•"/>
              <a:defRPr/>
            </a:lvl2pPr>
            <a:lvl3pPr indent="-342900" lvl="2" marL="1371600" algn="l">
              <a:lnSpc>
                <a:spcPct val="61111"/>
              </a:lnSpc>
              <a:spcBef>
                <a:spcPts val="300"/>
              </a:spcBef>
              <a:spcAft>
                <a:spcPts val="0"/>
              </a:spcAft>
              <a:buSzPts val="1800"/>
              <a:buChar char="▪"/>
              <a:defRPr/>
            </a:lvl3pPr>
            <a:lvl4pPr indent="-342900" lvl="3" marL="1828800" algn="l">
              <a:lnSpc>
                <a:spcPct val="100000"/>
              </a:lnSpc>
              <a:spcBef>
                <a:spcPts val="300"/>
              </a:spcBef>
              <a:spcAft>
                <a:spcPts val="0"/>
              </a:spcAft>
              <a:buSzPts val="1800"/>
              <a:buChar char="•"/>
              <a:defRPr/>
            </a:lvl4pPr>
            <a:lvl5pPr indent="-342900" lvl="4" marL="2286000" algn="l">
              <a:lnSpc>
                <a:spcPct val="100000"/>
              </a:lnSpc>
              <a:spcBef>
                <a:spcPts val="20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2" name="Google Shape;72;p43"/>
          <p:cNvSpPr txBox="1"/>
          <p:nvPr>
            <p:ph idx="6" type="body"/>
          </p:nvPr>
        </p:nvSpPr>
        <p:spPr>
          <a:xfrm>
            <a:off x="5796136" y="2313890"/>
            <a:ext cx="2376264" cy="1080119"/>
          </a:xfrm>
          <a:prstGeom prst="rect">
            <a:avLst/>
          </a:prstGeom>
          <a:noFill/>
          <a:ln>
            <a:noFill/>
          </a:ln>
        </p:spPr>
        <p:txBody>
          <a:bodyPr anchorCtr="0" anchor="t" bIns="45700" lIns="0" spcFirstLastPara="1" rIns="91425" wrap="square" tIns="45700">
            <a:normAutofit/>
          </a:bodyPr>
          <a:lstStyle>
            <a:lvl1pPr indent="-228600" lvl="0" marL="457200" algn="l">
              <a:lnSpc>
                <a:spcPct val="133333"/>
              </a:lnSpc>
              <a:spcBef>
                <a:spcPts val="0"/>
              </a:spcBef>
              <a:spcAft>
                <a:spcPts val="0"/>
              </a:spcAft>
              <a:buClr>
                <a:schemeClr val="dk1"/>
              </a:buClr>
              <a:buSzPts val="893"/>
              <a:buFont typeface="Arial"/>
              <a:buNone/>
              <a:defRPr b="0" i="0" sz="1050">
                <a:latin typeface="Arial"/>
                <a:ea typeface="Arial"/>
                <a:cs typeface="Arial"/>
                <a:sym typeface="Arial"/>
              </a:defRPr>
            </a:lvl1pPr>
            <a:lvl2pPr indent="-365760" lvl="1" marL="914400" algn="l">
              <a:lnSpc>
                <a:spcPct val="72222"/>
              </a:lnSpc>
              <a:spcBef>
                <a:spcPts val="400"/>
              </a:spcBef>
              <a:spcAft>
                <a:spcPts val="0"/>
              </a:spcAft>
              <a:buSzPts val="2160"/>
              <a:buChar char="•"/>
              <a:defRPr/>
            </a:lvl2pPr>
            <a:lvl3pPr indent="-342900" lvl="2" marL="1371600" algn="l">
              <a:lnSpc>
                <a:spcPct val="61111"/>
              </a:lnSpc>
              <a:spcBef>
                <a:spcPts val="300"/>
              </a:spcBef>
              <a:spcAft>
                <a:spcPts val="0"/>
              </a:spcAft>
              <a:buSzPts val="1800"/>
              <a:buChar char="▪"/>
              <a:defRPr/>
            </a:lvl3pPr>
            <a:lvl4pPr indent="-342900" lvl="3" marL="1828800" algn="l">
              <a:lnSpc>
                <a:spcPct val="100000"/>
              </a:lnSpc>
              <a:spcBef>
                <a:spcPts val="300"/>
              </a:spcBef>
              <a:spcAft>
                <a:spcPts val="0"/>
              </a:spcAft>
              <a:buSzPts val="1800"/>
              <a:buChar char="•"/>
              <a:defRPr/>
            </a:lvl4pPr>
            <a:lvl5pPr indent="-342900" lvl="4" marL="2286000" algn="l">
              <a:lnSpc>
                <a:spcPct val="100000"/>
              </a:lnSpc>
              <a:spcBef>
                <a:spcPts val="20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3" name="Google Shape;73;p43"/>
          <p:cNvSpPr txBox="1"/>
          <p:nvPr>
            <p:ph type="title"/>
          </p:nvPr>
        </p:nvSpPr>
        <p:spPr>
          <a:xfrm>
            <a:off x="504000" y="486000"/>
            <a:ext cx="7560841" cy="309984"/>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43"/>
          <p:cNvSpPr txBox="1"/>
          <p:nvPr>
            <p:ph idx="10" type="dt"/>
          </p:nvPr>
        </p:nvSpPr>
        <p:spPr>
          <a:xfrm>
            <a:off x="0" y="4963500"/>
            <a:ext cx="180000" cy="180000"/>
          </a:xfrm>
          <a:prstGeom prst="rect">
            <a:avLst/>
          </a:prstGeom>
          <a:noFill/>
          <a:ln cap="flat" cmpd="sng" w="9525">
            <a:solidFill>
              <a:schemeClr val="lt1">
                <a:alpha val="0"/>
              </a:schemeClr>
            </a:solidFill>
            <a:prstDash val="solid"/>
            <a:round/>
            <a:headEnd len="sm" w="sm" type="none"/>
            <a:tailEnd len="sm" w="sm" type="none"/>
          </a:ln>
        </p:spPr>
        <p:txBody>
          <a:bodyPr anchorCtr="0" anchor="ctr" bIns="0" lIns="0" spcFirstLastPara="1" rIns="0" wrap="square" tIns="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43"/>
          <p:cNvSpPr txBox="1"/>
          <p:nvPr>
            <p:ph idx="11" type="ftr"/>
          </p:nvPr>
        </p:nvSpPr>
        <p:spPr>
          <a:xfrm>
            <a:off x="755576" y="4706904"/>
            <a:ext cx="6840000" cy="217606"/>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43"/>
          <p:cNvSpPr txBox="1"/>
          <p:nvPr>
            <p:ph idx="12" type="sldNum"/>
          </p:nvPr>
        </p:nvSpPr>
        <p:spPr>
          <a:xfrm>
            <a:off x="504001" y="4645704"/>
            <a:ext cx="251576" cy="329740"/>
          </a:xfrm>
          <a:prstGeom prst="rect">
            <a:avLst/>
          </a:prstGeom>
          <a:noFill/>
          <a:ln>
            <a:noFill/>
          </a:ln>
        </p:spPr>
        <p:txBody>
          <a:bodyPr anchorCtr="0" anchor="ctr" bIns="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fr-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6"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4"/>
          <p:cNvSpPr txBox="1"/>
          <p:nvPr>
            <p:ph type="title"/>
          </p:nvPr>
        </p:nvSpPr>
        <p:spPr>
          <a:xfrm>
            <a:off x="504000" y="486000"/>
            <a:ext cx="7560841" cy="309984"/>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chemeClr val="dk1"/>
              </a:buClr>
              <a:buSzPts val="2400"/>
              <a:buFont typeface="Arial"/>
              <a:buNone/>
              <a:defRPr b="1" i="1" sz="2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4"/>
          <p:cNvSpPr txBox="1"/>
          <p:nvPr>
            <p:ph idx="10" type="dt"/>
          </p:nvPr>
        </p:nvSpPr>
        <p:spPr>
          <a:xfrm>
            <a:off x="0" y="4963500"/>
            <a:ext cx="180000" cy="180000"/>
          </a:xfrm>
          <a:prstGeom prst="rect">
            <a:avLst/>
          </a:prstGeom>
          <a:noFill/>
          <a:ln cap="flat" cmpd="sng" w="9525">
            <a:solidFill>
              <a:schemeClr val="lt1">
                <a:alpha val="0"/>
              </a:schemeClr>
            </a:solidFill>
            <a:prstDash val="solid"/>
            <a:round/>
            <a:headEnd len="sm" w="sm" type="none"/>
            <a:tailEnd len="sm" w="sm" type="none"/>
          </a:ln>
        </p:spPr>
        <p:txBody>
          <a:bodyPr anchorCtr="0" anchor="ctr" bIns="0" lIns="0" spcFirstLastPara="1" rIns="0" wrap="square" tIns="0">
            <a:noAutofit/>
          </a:bodyPr>
          <a:lstStyle>
            <a:lvl1pPr lvl="0" marR="0" rtl="0" algn="ctr">
              <a:spcBef>
                <a:spcPts val="0"/>
              </a:spcBef>
              <a:spcAft>
                <a:spcPts val="0"/>
              </a:spcAft>
              <a:buSzPts val="1400"/>
              <a:buNone/>
              <a:defRPr b="0" i="0" sz="1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2" name="Google Shape;12;p34"/>
          <p:cNvSpPr txBox="1"/>
          <p:nvPr>
            <p:ph idx="11" type="ftr"/>
          </p:nvPr>
        </p:nvSpPr>
        <p:spPr>
          <a:xfrm>
            <a:off x="755576" y="4706904"/>
            <a:ext cx="6840000" cy="217606"/>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1" i="0" sz="7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34"/>
          <p:cNvSpPr txBox="1"/>
          <p:nvPr>
            <p:ph idx="12" type="sldNum"/>
          </p:nvPr>
        </p:nvSpPr>
        <p:spPr>
          <a:xfrm>
            <a:off x="504001" y="4645704"/>
            <a:ext cx="251576" cy="329740"/>
          </a:xfrm>
          <a:prstGeom prst="rect">
            <a:avLst/>
          </a:prstGeom>
          <a:noFill/>
          <a:ln>
            <a:noFill/>
          </a:ln>
        </p:spPr>
        <p:txBody>
          <a:bodyPr anchorCtr="0" anchor="ctr" bIns="0" lIns="0" spcFirstLastPara="1" rIns="0" wrap="square" tIns="0">
            <a:noAutofit/>
          </a:bodyPr>
          <a:lstStyle>
            <a:lvl1pPr indent="0" lvl="0" marL="0" marR="0" rtl="0" algn="l">
              <a:spcBef>
                <a:spcPts val="0"/>
              </a:spcBef>
              <a:buNone/>
              <a:defRPr b="1" i="0" sz="800" u="none" cap="none" strike="noStrike">
                <a:solidFill>
                  <a:schemeClr val="dk1"/>
                </a:solidFill>
                <a:latin typeface="Arial"/>
                <a:ea typeface="Arial"/>
                <a:cs typeface="Arial"/>
                <a:sym typeface="Arial"/>
              </a:defRPr>
            </a:lvl1pPr>
            <a:lvl2pPr indent="0" lvl="1" marL="0" marR="0" rtl="0" algn="l">
              <a:spcBef>
                <a:spcPts val="0"/>
              </a:spcBef>
              <a:buNone/>
              <a:defRPr b="1" i="0" sz="800" u="none" cap="none" strike="noStrike">
                <a:solidFill>
                  <a:schemeClr val="dk1"/>
                </a:solidFill>
                <a:latin typeface="Arial"/>
                <a:ea typeface="Arial"/>
                <a:cs typeface="Arial"/>
                <a:sym typeface="Arial"/>
              </a:defRPr>
            </a:lvl2pPr>
            <a:lvl3pPr indent="0" lvl="2" marL="0" marR="0" rtl="0" algn="l">
              <a:spcBef>
                <a:spcPts val="0"/>
              </a:spcBef>
              <a:buNone/>
              <a:defRPr b="1" i="0" sz="800" u="none" cap="none" strike="noStrike">
                <a:solidFill>
                  <a:schemeClr val="dk1"/>
                </a:solidFill>
                <a:latin typeface="Arial"/>
                <a:ea typeface="Arial"/>
                <a:cs typeface="Arial"/>
                <a:sym typeface="Arial"/>
              </a:defRPr>
            </a:lvl3pPr>
            <a:lvl4pPr indent="0" lvl="3" marL="0" marR="0" rtl="0" algn="l">
              <a:spcBef>
                <a:spcPts val="0"/>
              </a:spcBef>
              <a:buNone/>
              <a:defRPr b="1" i="0" sz="800" u="none" cap="none" strike="noStrike">
                <a:solidFill>
                  <a:schemeClr val="dk1"/>
                </a:solidFill>
                <a:latin typeface="Arial"/>
                <a:ea typeface="Arial"/>
                <a:cs typeface="Arial"/>
                <a:sym typeface="Arial"/>
              </a:defRPr>
            </a:lvl4pPr>
            <a:lvl5pPr indent="0" lvl="4" marL="0" marR="0" rtl="0" algn="l">
              <a:spcBef>
                <a:spcPts val="0"/>
              </a:spcBef>
              <a:buNone/>
              <a:defRPr b="1" i="0" sz="800" u="none" cap="none" strike="noStrike">
                <a:solidFill>
                  <a:schemeClr val="dk1"/>
                </a:solidFill>
                <a:latin typeface="Arial"/>
                <a:ea typeface="Arial"/>
                <a:cs typeface="Arial"/>
                <a:sym typeface="Arial"/>
              </a:defRPr>
            </a:lvl5pPr>
            <a:lvl6pPr indent="0" lvl="5" marL="0" marR="0" rtl="0" algn="l">
              <a:spcBef>
                <a:spcPts val="0"/>
              </a:spcBef>
              <a:buNone/>
              <a:defRPr b="1" i="0" sz="800" u="none" cap="none" strike="noStrike">
                <a:solidFill>
                  <a:schemeClr val="dk1"/>
                </a:solidFill>
                <a:latin typeface="Arial"/>
                <a:ea typeface="Arial"/>
                <a:cs typeface="Arial"/>
                <a:sym typeface="Arial"/>
              </a:defRPr>
            </a:lvl6pPr>
            <a:lvl7pPr indent="0" lvl="6" marL="0" marR="0" rtl="0" algn="l">
              <a:spcBef>
                <a:spcPts val="0"/>
              </a:spcBef>
              <a:buNone/>
              <a:defRPr b="1" i="0" sz="800" u="none" cap="none" strike="noStrike">
                <a:solidFill>
                  <a:schemeClr val="dk1"/>
                </a:solidFill>
                <a:latin typeface="Arial"/>
                <a:ea typeface="Arial"/>
                <a:cs typeface="Arial"/>
                <a:sym typeface="Arial"/>
              </a:defRPr>
            </a:lvl7pPr>
            <a:lvl8pPr indent="0" lvl="7" marL="0" marR="0" rtl="0" algn="l">
              <a:spcBef>
                <a:spcPts val="0"/>
              </a:spcBef>
              <a:buNone/>
              <a:defRPr b="1" i="0" sz="800" u="none" cap="none" strike="noStrike">
                <a:solidFill>
                  <a:schemeClr val="dk1"/>
                </a:solidFill>
                <a:latin typeface="Arial"/>
                <a:ea typeface="Arial"/>
                <a:cs typeface="Arial"/>
                <a:sym typeface="Arial"/>
              </a:defRPr>
            </a:lvl8pPr>
            <a:lvl9pPr indent="0" lvl="8" marL="0" marR="0" rtl="0" algn="l">
              <a:spcBef>
                <a:spcPts val="0"/>
              </a:spcBef>
              <a:buNone/>
              <a:defRPr b="1" i="0" sz="8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fr-FR"/>
              <a:t>‹#›</a:t>
            </a:fld>
            <a:endParaRPr/>
          </a:p>
        </p:txBody>
      </p:sp>
      <p:sp>
        <p:nvSpPr>
          <p:cNvPr id="14" name="Google Shape;14;p34"/>
          <p:cNvSpPr txBox="1"/>
          <p:nvPr>
            <p:ph idx="1" type="body"/>
          </p:nvPr>
        </p:nvSpPr>
        <p:spPr>
          <a:xfrm>
            <a:off x="504000" y="1131590"/>
            <a:ext cx="7560841" cy="3312368"/>
          </a:xfrm>
          <a:prstGeom prst="rect">
            <a:avLst/>
          </a:prstGeom>
          <a:noFill/>
          <a:ln>
            <a:noFill/>
          </a:ln>
        </p:spPr>
        <p:txBody>
          <a:bodyPr anchorCtr="0" anchor="t" bIns="45700" lIns="0" spcFirstLastPara="1" rIns="91425" wrap="square" tIns="45700">
            <a:normAutofit/>
          </a:bodyPr>
          <a:lstStyle>
            <a:lvl1pPr indent="-228600" lvl="0" marL="457200" marR="0" rtl="0" algn="l">
              <a:lnSpc>
                <a:spcPct val="116666"/>
              </a:lnSpc>
              <a:spcBef>
                <a:spcPts val="0"/>
              </a:spcBef>
              <a:spcAft>
                <a:spcPts val="0"/>
              </a:spcAft>
              <a:buClr>
                <a:schemeClr val="dk1"/>
              </a:buClr>
              <a:buSzPts val="1020"/>
              <a:buFont typeface="Arial"/>
              <a:buNone/>
              <a:defRPr b="0" i="0" sz="1200" u="none" cap="none" strike="noStrike">
                <a:solidFill>
                  <a:schemeClr val="dk1"/>
                </a:solidFill>
                <a:latin typeface="Arial"/>
                <a:ea typeface="Arial"/>
                <a:cs typeface="Arial"/>
                <a:sym typeface="Arial"/>
              </a:defRPr>
            </a:lvl1pPr>
            <a:lvl2pPr indent="-312419" lvl="1" marL="914400" marR="0" rtl="0" algn="l">
              <a:lnSpc>
                <a:spcPct val="118181"/>
              </a:lnSpc>
              <a:spcBef>
                <a:spcPts val="400"/>
              </a:spcBef>
              <a:spcAft>
                <a:spcPts val="0"/>
              </a:spcAft>
              <a:buClr>
                <a:schemeClr val="dk2"/>
              </a:buClr>
              <a:buSzPts val="1320"/>
              <a:buFont typeface="Arial"/>
              <a:buChar char="•"/>
              <a:defRPr b="0" i="0" sz="1100" u="none" cap="none" strike="noStrike">
                <a:solidFill>
                  <a:schemeClr val="dk1"/>
                </a:solidFill>
                <a:latin typeface="Arial"/>
                <a:ea typeface="Arial"/>
                <a:cs typeface="Arial"/>
                <a:sym typeface="Arial"/>
              </a:defRPr>
            </a:lvl2pPr>
            <a:lvl3pPr indent="-292100" lvl="2" marL="1371600" marR="0" rtl="0" algn="l">
              <a:lnSpc>
                <a:spcPct val="110000"/>
              </a:lnSpc>
              <a:spcBef>
                <a:spcPts val="300"/>
              </a:spcBef>
              <a:spcAft>
                <a:spcPts val="0"/>
              </a:spcAft>
              <a:buClr>
                <a:schemeClr val="accent1"/>
              </a:buClr>
              <a:buSzPts val="1000"/>
              <a:buFont typeface="Noto Sans Symbols"/>
              <a:buChar char="▪"/>
              <a:defRPr b="0" i="0" sz="1000" u="none" cap="none" strike="noStrike">
                <a:solidFill>
                  <a:schemeClr val="dk1"/>
                </a:solidFill>
                <a:latin typeface="Arial"/>
                <a:ea typeface="Arial"/>
                <a:cs typeface="Arial"/>
                <a:sym typeface="Arial"/>
              </a:defRPr>
            </a:lvl3pPr>
            <a:lvl4pPr indent="-292100" lvl="3" marL="1828800" marR="0" rtl="0" algn="l">
              <a:lnSpc>
                <a:spcPct val="100000"/>
              </a:lnSpc>
              <a:spcBef>
                <a:spcPts val="300"/>
              </a:spcBef>
              <a:spcAft>
                <a:spcPts val="0"/>
              </a:spcAft>
              <a:buClr>
                <a:schemeClr val="lt2"/>
              </a:buClr>
              <a:buSzPts val="1000"/>
              <a:buFont typeface="Arial"/>
              <a:buChar char="•"/>
              <a:defRPr b="0" i="0" sz="1000" u="none" cap="none" strike="noStrike">
                <a:solidFill>
                  <a:schemeClr val="dk1"/>
                </a:solidFill>
                <a:latin typeface="Arial"/>
                <a:ea typeface="Arial"/>
                <a:cs typeface="Arial"/>
                <a:sym typeface="Arial"/>
              </a:defRPr>
            </a:lvl4pPr>
            <a:lvl5pPr indent="-285750" lvl="4" marL="2286000" marR="0" rtl="0" algn="l">
              <a:lnSpc>
                <a:spcPct val="100000"/>
              </a:lnSpc>
              <a:spcBef>
                <a:spcPts val="200"/>
              </a:spcBef>
              <a:spcAft>
                <a:spcPts val="0"/>
              </a:spcAft>
              <a:buClr>
                <a:schemeClr val="dk1"/>
              </a:buClr>
              <a:buSzPts val="900"/>
              <a:buFont typeface="Arial"/>
              <a:buChar char="•"/>
              <a:defRPr b="0" i="0" sz="9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pic>
        <p:nvPicPr>
          <p:cNvPr id="15" name="Google Shape;15;p34"/>
          <p:cNvPicPr preferRelativeResize="0"/>
          <p:nvPr/>
        </p:nvPicPr>
        <p:blipFill rotWithShape="1">
          <a:blip r:embed="rId1">
            <a:alphaModFix/>
          </a:blip>
          <a:srcRect b="0" l="0" r="0" t="0"/>
          <a:stretch/>
        </p:blipFill>
        <p:spPr>
          <a:xfrm>
            <a:off x="8234880" y="4571958"/>
            <a:ext cx="441576" cy="44157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3.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21.jp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4.jp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 Id="rId3"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chart" Target="../charts/chart1.xm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chart" Target="../charts/char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25.jpg"/><Relationship Id="rId4" Type="http://schemas.openxmlformats.org/officeDocument/2006/relationships/image" Target="../media/image2.png"/><Relationship Id="rId5"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6.png"/><Relationship Id="rId4" Type="http://schemas.openxmlformats.org/officeDocument/2006/relationships/image" Target="../media/image2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hyperlink" Target="mailto:contact@ip-paris.fr" TargetMode="External"/></Relationships>
</file>

<file path=ppt/slides/_rels/slide23.xml.rels><?xml version="1.0" encoding="UTF-8" standalone="yes"?><Relationships xmlns="http://schemas.openxmlformats.org/package/2006/relationships"><Relationship Id="rId11" Type="http://schemas.openxmlformats.org/officeDocument/2006/relationships/image" Target="../media/image34.png"/><Relationship Id="rId10" Type="http://schemas.openxmlformats.org/officeDocument/2006/relationships/image" Target="../media/image44.png"/><Relationship Id="rId13" Type="http://schemas.openxmlformats.org/officeDocument/2006/relationships/hyperlink" Target="https://www.flickr.com/photos/195993916@N03/albums" TargetMode="External"/><Relationship Id="rId12" Type="http://schemas.openxmlformats.org/officeDocument/2006/relationships/image" Target="../media/image42.jpg"/><Relationship Id="rId1" Type="http://schemas.openxmlformats.org/officeDocument/2006/relationships/slideLayout" Target="../slideLayouts/slideLayout8.xml"/><Relationship Id="rId2" Type="http://schemas.openxmlformats.org/officeDocument/2006/relationships/notesSlide" Target="../notesSlides/notesSlide23.xml"/><Relationship Id="rId3" Type="http://schemas.openxmlformats.org/officeDocument/2006/relationships/image" Target="../media/image39.png"/><Relationship Id="rId4" Type="http://schemas.openxmlformats.org/officeDocument/2006/relationships/image" Target="../media/image32.jpg"/><Relationship Id="rId9" Type="http://schemas.openxmlformats.org/officeDocument/2006/relationships/image" Target="../media/image47.png"/><Relationship Id="rId15" Type="http://schemas.openxmlformats.org/officeDocument/2006/relationships/hyperlink" Target="https://www.flickr.com/photos/194248907@N06/albums/" TargetMode="External"/><Relationship Id="rId14" Type="http://schemas.openxmlformats.org/officeDocument/2006/relationships/hyperlink" Target="https://www.flickr.com/photos/117994717@N06/albums" TargetMode="External"/><Relationship Id="rId17" Type="http://schemas.openxmlformats.org/officeDocument/2006/relationships/hyperlink" Target="https://www.flickr.com/photos/telecom-paristech/albums/" TargetMode="External"/><Relationship Id="rId16" Type="http://schemas.openxmlformats.org/officeDocument/2006/relationships/hyperlink" Target="https://www.flickr.com/photos/195414023@N08" TargetMode="External"/><Relationship Id="rId5" Type="http://schemas.openxmlformats.org/officeDocument/2006/relationships/image" Target="../media/image28.jpg"/><Relationship Id="rId6" Type="http://schemas.openxmlformats.org/officeDocument/2006/relationships/image" Target="../media/image30.jpg"/><Relationship Id="rId18" Type="http://schemas.openxmlformats.org/officeDocument/2006/relationships/hyperlink" Target="https://www.flickr.com/photos/telecom_sudparis/albums/72157716668890582/" TargetMode="External"/><Relationship Id="rId7" Type="http://schemas.openxmlformats.org/officeDocument/2006/relationships/image" Target="../media/image31.png"/><Relationship Id="rId8" Type="http://schemas.openxmlformats.org/officeDocument/2006/relationships/image" Target="../media/image27.png"/></Relationships>
</file>

<file path=ppt/slides/_rels/slide24.xml.rels><?xml version="1.0" encoding="UTF-8" standalone="yes"?><Relationships xmlns="http://schemas.openxmlformats.org/package/2006/relationships"><Relationship Id="rId11" Type="http://schemas.openxmlformats.org/officeDocument/2006/relationships/image" Target="../media/image48.jpg"/><Relationship Id="rId10" Type="http://schemas.openxmlformats.org/officeDocument/2006/relationships/image" Target="../media/image38.jpg"/><Relationship Id="rId13" Type="http://schemas.openxmlformats.org/officeDocument/2006/relationships/image" Target="../media/image51.jpg"/><Relationship Id="rId12" Type="http://schemas.openxmlformats.org/officeDocument/2006/relationships/image" Target="../media/image41.jpg"/><Relationship Id="rId1" Type="http://schemas.openxmlformats.org/officeDocument/2006/relationships/slideLayout" Target="../slideLayouts/slideLayout8.xml"/><Relationship Id="rId2" Type="http://schemas.openxmlformats.org/officeDocument/2006/relationships/notesSlide" Target="../notesSlides/notesSlide24.xml"/><Relationship Id="rId3" Type="http://schemas.openxmlformats.org/officeDocument/2006/relationships/image" Target="../media/image36.jpg"/><Relationship Id="rId4" Type="http://schemas.openxmlformats.org/officeDocument/2006/relationships/image" Target="../media/image29.jpg"/><Relationship Id="rId9" Type="http://schemas.openxmlformats.org/officeDocument/2006/relationships/image" Target="../media/image35.jpg"/><Relationship Id="rId14" Type="http://schemas.openxmlformats.org/officeDocument/2006/relationships/image" Target="../media/image88.jpg"/><Relationship Id="rId5" Type="http://schemas.openxmlformats.org/officeDocument/2006/relationships/image" Target="../media/image26.jpg"/><Relationship Id="rId6" Type="http://schemas.openxmlformats.org/officeDocument/2006/relationships/image" Target="../media/image33.jpg"/><Relationship Id="rId7" Type="http://schemas.openxmlformats.org/officeDocument/2006/relationships/image" Target="../media/image37.jpg"/><Relationship Id="rId8" Type="http://schemas.openxmlformats.org/officeDocument/2006/relationships/image" Target="../media/image43.jpg"/></Relationships>
</file>

<file path=ppt/slides/_rels/slide25.xml.rels><?xml version="1.0" encoding="UTF-8" standalone="yes"?><Relationships xmlns="http://schemas.openxmlformats.org/package/2006/relationships"><Relationship Id="rId11" Type="http://schemas.openxmlformats.org/officeDocument/2006/relationships/image" Target="../media/image58.jpg"/><Relationship Id="rId10" Type="http://schemas.openxmlformats.org/officeDocument/2006/relationships/image" Target="../media/image64.jpg"/><Relationship Id="rId13" Type="http://schemas.openxmlformats.org/officeDocument/2006/relationships/image" Target="../media/image60.jpg"/><Relationship Id="rId12" Type="http://schemas.openxmlformats.org/officeDocument/2006/relationships/image" Target="../media/image52.jpg"/><Relationship Id="rId1" Type="http://schemas.openxmlformats.org/officeDocument/2006/relationships/slideLayout" Target="../slideLayouts/slideLayout8.xml"/><Relationship Id="rId2" Type="http://schemas.openxmlformats.org/officeDocument/2006/relationships/notesSlide" Target="../notesSlides/notesSlide25.xml"/><Relationship Id="rId3" Type="http://schemas.openxmlformats.org/officeDocument/2006/relationships/image" Target="../media/image18.jpg"/><Relationship Id="rId4" Type="http://schemas.openxmlformats.org/officeDocument/2006/relationships/image" Target="../media/image49.jpg"/><Relationship Id="rId9" Type="http://schemas.openxmlformats.org/officeDocument/2006/relationships/image" Target="../media/image19.jpg"/><Relationship Id="rId14" Type="http://schemas.openxmlformats.org/officeDocument/2006/relationships/image" Target="../media/image89.jpg"/><Relationship Id="rId5" Type="http://schemas.openxmlformats.org/officeDocument/2006/relationships/image" Target="../media/image22.jpg"/><Relationship Id="rId6" Type="http://schemas.openxmlformats.org/officeDocument/2006/relationships/image" Target="../media/image63.jpg"/><Relationship Id="rId7" Type="http://schemas.openxmlformats.org/officeDocument/2006/relationships/image" Target="../media/image56.jpg"/><Relationship Id="rId8" Type="http://schemas.openxmlformats.org/officeDocument/2006/relationships/image" Target="../media/image8.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6.xml"/><Relationship Id="rId3"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7.xml"/><Relationship Id="rId3" Type="http://schemas.openxmlformats.org/officeDocument/2006/relationships/image" Target="../media/image2.png"/></Relationships>
</file>

<file path=ppt/slides/_rels/slide28.xml.rels><?xml version="1.0" encoding="UTF-8" standalone="yes"?><Relationships xmlns="http://schemas.openxmlformats.org/package/2006/relationships"><Relationship Id="rId11" Type="http://schemas.openxmlformats.org/officeDocument/2006/relationships/image" Target="../media/image66.png"/><Relationship Id="rId10" Type="http://schemas.openxmlformats.org/officeDocument/2006/relationships/image" Target="../media/image68.png"/><Relationship Id="rId13" Type="http://schemas.openxmlformats.org/officeDocument/2006/relationships/image" Target="../media/image69.png"/><Relationship Id="rId12" Type="http://schemas.openxmlformats.org/officeDocument/2006/relationships/image" Target="../media/image70.png"/><Relationship Id="rId1" Type="http://schemas.openxmlformats.org/officeDocument/2006/relationships/slideLayout" Target="../slideLayouts/slideLayout8.xml"/><Relationship Id="rId2" Type="http://schemas.openxmlformats.org/officeDocument/2006/relationships/notesSlide" Target="../notesSlides/notesSlide28.xml"/><Relationship Id="rId3" Type="http://schemas.openxmlformats.org/officeDocument/2006/relationships/image" Target="../media/image55.png"/><Relationship Id="rId4" Type="http://schemas.openxmlformats.org/officeDocument/2006/relationships/image" Target="../media/image61.png"/><Relationship Id="rId9" Type="http://schemas.openxmlformats.org/officeDocument/2006/relationships/image" Target="../media/image59.png"/><Relationship Id="rId15" Type="http://schemas.openxmlformats.org/officeDocument/2006/relationships/image" Target="../media/image71.png"/><Relationship Id="rId14" Type="http://schemas.openxmlformats.org/officeDocument/2006/relationships/image" Target="../media/image67.png"/><Relationship Id="rId17" Type="http://schemas.openxmlformats.org/officeDocument/2006/relationships/image" Target="../media/image76.png"/><Relationship Id="rId16" Type="http://schemas.openxmlformats.org/officeDocument/2006/relationships/image" Target="../media/image73.png"/><Relationship Id="rId5" Type="http://schemas.openxmlformats.org/officeDocument/2006/relationships/image" Target="../media/image57.png"/><Relationship Id="rId19" Type="http://schemas.openxmlformats.org/officeDocument/2006/relationships/image" Target="../media/image74.png"/><Relationship Id="rId6" Type="http://schemas.openxmlformats.org/officeDocument/2006/relationships/image" Target="../media/image50.png"/><Relationship Id="rId18" Type="http://schemas.openxmlformats.org/officeDocument/2006/relationships/image" Target="../media/image77.png"/><Relationship Id="rId7" Type="http://schemas.openxmlformats.org/officeDocument/2006/relationships/image" Target="../media/image62.png"/><Relationship Id="rId8" Type="http://schemas.openxmlformats.org/officeDocument/2006/relationships/image" Target="../media/image65.png"/></Relationships>
</file>

<file path=ppt/slides/_rels/slide29.xml.rels><?xml version="1.0" encoding="UTF-8" standalone="yes"?><Relationships xmlns="http://schemas.openxmlformats.org/package/2006/relationships"><Relationship Id="rId11" Type="http://schemas.openxmlformats.org/officeDocument/2006/relationships/image" Target="../media/image78.png"/><Relationship Id="rId10" Type="http://schemas.openxmlformats.org/officeDocument/2006/relationships/image" Target="../media/image86.png"/><Relationship Id="rId13" Type="http://schemas.openxmlformats.org/officeDocument/2006/relationships/image" Target="../media/image85.png"/><Relationship Id="rId12" Type="http://schemas.openxmlformats.org/officeDocument/2006/relationships/image" Target="../media/image83.png"/><Relationship Id="rId1" Type="http://schemas.openxmlformats.org/officeDocument/2006/relationships/slideLayout" Target="../slideLayouts/slideLayout8.xml"/><Relationship Id="rId2" Type="http://schemas.openxmlformats.org/officeDocument/2006/relationships/notesSlide" Target="../notesSlides/notesSlide29.xml"/><Relationship Id="rId3" Type="http://schemas.openxmlformats.org/officeDocument/2006/relationships/image" Target="../media/image72.png"/><Relationship Id="rId4" Type="http://schemas.openxmlformats.org/officeDocument/2006/relationships/image" Target="../media/image84.png"/><Relationship Id="rId9" Type="http://schemas.openxmlformats.org/officeDocument/2006/relationships/image" Target="../media/image79.png"/><Relationship Id="rId15" Type="http://schemas.openxmlformats.org/officeDocument/2006/relationships/image" Target="../media/image90.png"/><Relationship Id="rId14" Type="http://schemas.openxmlformats.org/officeDocument/2006/relationships/image" Target="../media/image20.png"/><Relationship Id="rId17" Type="http://schemas.openxmlformats.org/officeDocument/2006/relationships/image" Target="../media/image91.png"/><Relationship Id="rId16" Type="http://schemas.openxmlformats.org/officeDocument/2006/relationships/image" Target="../media/image95.png"/><Relationship Id="rId5" Type="http://schemas.openxmlformats.org/officeDocument/2006/relationships/image" Target="../media/image80.png"/><Relationship Id="rId19" Type="http://schemas.openxmlformats.org/officeDocument/2006/relationships/image" Target="../media/image94.png"/><Relationship Id="rId6" Type="http://schemas.openxmlformats.org/officeDocument/2006/relationships/image" Target="../media/image87.png"/><Relationship Id="rId18" Type="http://schemas.openxmlformats.org/officeDocument/2006/relationships/image" Target="../media/image93.png"/><Relationship Id="rId7" Type="http://schemas.openxmlformats.org/officeDocument/2006/relationships/image" Target="../media/image81.png"/><Relationship Id="rId8" Type="http://schemas.openxmlformats.org/officeDocument/2006/relationships/image" Target="../media/image8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2.jp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1.xml"/><Relationship Id="rId3" Type="http://schemas.openxmlformats.org/officeDocument/2006/relationships/image" Target="../media/image92.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3.jp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4.jp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6.jp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
          <p:cNvSpPr txBox="1"/>
          <p:nvPr>
            <p:ph idx="1" type="body"/>
          </p:nvPr>
        </p:nvSpPr>
        <p:spPr>
          <a:xfrm>
            <a:off x="576000" y="4588744"/>
            <a:ext cx="3528392" cy="197252"/>
          </a:xfrm>
          <a:prstGeom prst="rect">
            <a:avLst/>
          </a:prstGeom>
          <a:noFill/>
          <a:ln>
            <a:noFill/>
          </a:ln>
        </p:spPr>
        <p:txBody>
          <a:bodyPr anchorCtr="0" anchor="t" bIns="45700" lIns="0" spcFirstLastPara="1" rIns="91425" wrap="square" tIns="45700">
            <a:noAutofit/>
          </a:bodyPr>
          <a:lstStyle/>
          <a:p>
            <a:pPr indent="0" lvl="0" marL="0" rtl="0" algn="l">
              <a:lnSpc>
                <a:spcPct val="100000"/>
              </a:lnSpc>
              <a:spcBef>
                <a:spcPts val="0"/>
              </a:spcBef>
              <a:spcAft>
                <a:spcPts val="0"/>
              </a:spcAft>
              <a:buClr>
                <a:schemeClr val="dk1"/>
              </a:buClr>
              <a:buSzPts val="765"/>
              <a:buFont typeface="Arial"/>
              <a:buNone/>
            </a:pPr>
            <a:r>
              <a:t/>
            </a:r>
            <a:endParaRPr/>
          </a:p>
        </p:txBody>
      </p:sp>
      <p:sp>
        <p:nvSpPr>
          <p:cNvPr id="119" name="Google Shape;119;p1"/>
          <p:cNvSpPr txBox="1"/>
          <p:nvPr>
            <p:ph type="title"/>
          </p:nvPr>
        </p:nvSpPr>
        <p:spPr>
          <a:xfrm>
            <a:off x="576001" y="1890687"/>
            <a:ext cx="4788088" cy="1362125"/>
          </a:xfrm>
          <a:prstGeom prst="rect">
            <a:avLst/>
          </a:prstGeom>
          <a:noFill/>
          <a:ln>
            <a:noFill/>
          </a:ln>
        </p:spPr>
        <p:txBody>
          <a:bodyPr anchorCtr="0" anchor="b" bIns="0" lIns="0" spcFirstLastPara="1" rIns="0" wrap="square" tIns="0">
            <a:noAutofit/>
          </a:bodyPr>
          <a:lstStyle/>
          <a:p>
            <a:pPr indent="0" lvl="0" marL="0" rtl="0" algn="l">
              <a:lnSpc>
                <a:spcPct val="105882"/>
              </a:lnSpc>
              <a:spcBef>
                <a:spcPts val="0"/>
              </a:spcBef>
              <a:spcAft>
                <a:spcPts val="0"/>
              </a:spcAft>
              <a:buClr>
                <a:schemeClr val="dk1"/>
              </a:buClr>
              <a:buSzPts val="3400"/>
              <a:buFont typeface="Arial"/>
              <a:buNone/>
            </a:pPr>
            <a:r>
              <a:t/>
            </a:r>
            <a:endParaRPr/>
          </a:p>
        </p:txBody>
      </p:sp>
      <p:sp>
        <p:nvSpPr>
          <p:cNvPr id="120" name="Google Shape;120;p1"/>
          <p:cNvSpPr txBox="1"/>
          <p:nvPr>
            <p:ph idx="2" type="subTitle"/>
          </p:nvPr>
        </p:nvSpPr>
        <p:spPr>
          <a:xfrm>
            <a:off x="576000" y="3507854"/>
            <a:ext cx="4036856" cy="540060"/>
          </a:xfrm>
          <a:prstGeom prst="rect">
            <a:avLst/>
          </a:prstGeom>
          <a:noFill/>
          <a:ln>
            <a:noFill/>
          </a:ln>
        </p:spPr>
        <p:txBody>
          <a:bodyPr anchorCtr="0" anchor="t" bIns="45700" lIns="0" spcFirstLastPara="1" rIns="91425" wrap="square" tIns="45700">
            <a:normAutofit/>
          </a:bodyPr>
          <a:lstStyle/>
          <a:p>
            <a:pPr indent="0" lvl="0" marL="0" rtl="0" algn="l">
              <a:lnSpc>
                <a:spcPct val="100000"/>
              </a:lnSpc>
              <a:spcBef>
                <a:spcPts val="0"/>
              </a:spcBef>
              <a:spcAft>
                <a:spcPts val="0"/>
              </a:spcAft>
              <a:buClr>
                <a:schemeClr val="dk1"/>
              </a:buClr>
              <a:buSzPts val="1190"/>
              <a:buFont typeface="Arial"/>
              <a:buNone/>
            </a:pPr>
            <a:r>
              <a:t/>
            </a:r>
            <a:endParaRPr/>
          </a:p>
        </p:txBody>
      </p:sp>
      <p:sp>
        <p:nvSpPr>
          <p:cNvPr id="121" name="Google Shape;121;p1"/>
          <p:cNvSpPr/>
          <p:nvPr/>
        </p:nvSpPr>
        <p:spPr>
          <a:xfrm>
            <a:off x="5724128" y="1707654"/>
            <a:ext cx="2556000" cy="2556000"/>
          </a:xfrm>
          <a:prstGeom prst="ellipse">
            <a:avLst/>
          </a:prstGeom>
          <a:noFill/>
          <a:ln cap="flat" cmpd="sng" w="22225">
            <a:solidFill>
              <a:schemeClr val="dk1"/>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22" name="Google Shape;122;p1"/>
          <p:cNvPicPr preferRelativeResize="0"/>
          <p:nvPr/>
        </p:nvPicPr>
        <p:blipFill rotWithShape="1">
          <a:blip r:embed="rId3">
            <a:alphaModFix/>
          </a:blip>
          <a:srcRect b="37444" l="32896" r="38061" t="33030"/>
          <a:stretch/>
        </p:blipFill>
        <p:spPr>
          <a:xfrm>
            <a:off x="4104104" y="-1"/>
            <a:ext cx="5039896" cy="5143500"/>
          </a:xfrm>
          <a:prstGeom prst="rect">
            <a:avLst/>
          </a:prstGeom>
          <a:noFill/>
          <a:ln>
            <a:noFill/>
          </a:ln>
        </p:spPr>
      </p:pic>
      <p:pic>
        <p:nvPicPr>
          <p:cNvPr id="123" name="Google Shape;123;p1"/>
          <p:cNvPicPr preferRelativeResize="0"/>
          <p:nvPr/>
        </p:nvPicPr>
        <p:blipFill>
          <a:blip r:embed="rId4">
            <a:alphaModFix/>
          </a:blip>
          <a:stretch>
            <a:fillRect/>
          </a:stretch>
        </p:blipFill>
        <p:spPr>
          <a:xfrm>
            <a:off x="576000" y="303225"/>
            <a:ext cx="5026202" cy="52273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pic>
        <p:nvPicPr>
          <p:cNvPr descr="Une image contenant art, triangle, cube&#10;&#10;Description générée automatiquement" id="210" name="Google Shape;210;p10"/>
          <p:cNvPicPr preferRelativeResize="0"/>
          <p:nvPr>
            <p:ph idx="2" type="pic"/>
          </p:nvPr>
        </p:nvPicPr>
        <p:blipFill rotWithShape="1">
          <a:blip r:embed="rId3">
            <a:alphaModFix/>
          </a:blip>
          <a:srcRect b="0" l="3959" r="3958" t="0"/>
          <a:stretch/>
        </p:blipFill>
        <p:spPr>
          <a:xfrm>
            <a:off x="0" y="0"/>
            <a:ext cx="3347864" cy="5143500"/>
          </a:xfrm>
          <a:prstGeom prst="rect">
            <a:avLst/>
          </a:prstGeom>
          <a:solidFill>
            <a:schemeClr val="lt1"/>
          </a:solidFill>
          <a:ln>
            <a:noFill/>
          </a:ln>
        </p:spPr>
      </p:pic>
      <p:sp>
        <p:nvSpPr>
          <p:cNvPr id="211" name="Google Shape;211;p10"/>
          <p:cNvSpPr txBox="1"/>
          <p:nvPr>
            <p:ph type="title"/>
          </p:nvPr>
        </p:nvSpPr>
        <p:spPr>
          <a:xfrm>
            <a:off x="3856086" y="1563638"/>
            <a:ext cx="4140459" cy="77622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chemeClr val="dk2"/>
              </a:buClr>
              <a:buSzPts val="2800"/>
              <a:buFont typeface="Arial"/>
              <a:buNone/>
            </a:pPr>
            <a:r>
              <a:t/>
            </a:r>
            <a:endParaRPr/>
          </a:p>
        </p:txBody>
      </p:sp>
      <p:sp>
        <p:nvSpPr>
          <p:cNvPr id="212" name="Google Shape;212;p10"/>
          <p:cNvSpPr txBox="1"/>
          <p:nvPr>
            <p:ph idx="1" type="subTitle"/>
          </p:nvPr>
        </p:nvSpPr>
        <p:spPr>
          <a:xfrm>
            <a:off x="3849277" y="2695609"/>
            <a:ext cx="4140459" cy="540060"/>
          </a:xfrm>
          <a:prstGeom prst="rect">
            <a:avLst/>
          </a:prstGeom>
          <a:noFill/>
          <a:ln>
            <a:noFill/>
          </a:ln>
        </p:spPr>
        <p:txBody>
          <a:bodyPr anchorCtr="0" anchor="t" bIns="45700" lIns="0" spcFirstLastPara="1" rIns="91425" wrap="square" tIns="45700">
            <a:normAutofit/>
          </a:bodyPr>
          <a:lstStyle/>
          <a:p>
            <a:pPr indent="0" lvl="0" marL="0" rtl="0" algn="l">
              <a:lnSpc>
                <a:spcPct val="100000"/>
              </a:lnSpc>
              <a:spcBef>
                <a:spcPts val="0"/>
              </a:spcBef>
              <a:spcAft>
                <a:spcPts val="0"/>
              </a:spcAft>
              <a:buClr>
                <a:schemeClr val="dk1"/>
              </a:buClr>
              <a:buSzPts val="1530"/>
              <a:buFont typeface="Arial"/>
              <a:buNone/>
            </a:pPr>
            <a:r>
              <a:t/>
            </a:r>
            <a:endParaRPr/>
          </a:p>
        </p:txBody>
      </p:sp>
      <p:sp>
        <p:nvSpPr>
          <p:cNvPr id="213" name="Google Shape;213;p10"/>
          <p:cNvSpPr txBox="1"/>
          <p:nvPr>
            <p:ph idx="10" type="dt"/>
          </p:nvPr>
        </p:nvSpPr>
        <p:spPr>
          <a:xfrm>
            <a:off x="0" y="4963500"/>
            <a:ext cx="180000" cy="180000"/>
          </a:xfrm>
          <a:prstGeom prst="rect">
            <a:avLst/>
          </a:prstGeom>
          <a:noFill/>
          <a:ln cap="flat" cmpd="sng" w="9525">
            <a:solidFill>
              <a:schemeClr val="lt1">
                <a:alpha val="0"/>
              </a:schemeClr>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fr-FR"/>
              <a:t>Date</a:t>
            </a:r>
            <a:endParaRPr/>
          </a:p>
        </p:txBody>
      </p:sp>
      <p:sp>
        <p:nvSpPr>
          <p:cNvPr id="214" name="Google Shape;214;p10"/>
          <p:cNvSpPr txBox="1"/>
          <p:nvPr>
            <p:ph idx="11" type="ftr"/>
          </p:nvPr>
        </p:nvSpPr>
        <p:spPr>
          <a:xfrm>
            <a:off x="755576" y="4706904"/>
            <a:ext cx="6840000" cy="217606"/>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fr-FR"/>
              <a:t>TITRE DE LA PRÉSENTATION</a:t>
            </a:r>
            <a:endParaRPr/>
          </a:p>
        </p:txBody>
      </p:sp>
      <p:sp>
        <p:nvSpPr>
          <p:cNvPr id="215" name="Google Shape;215;p10"/>
          <p:cNvSpPr txBox="1"/>
          <p:nvPr>
            <p:ph idx="12" type="sldNum"/>
          </p:nvPr>
        </p:nvSpPr>
        <p:spPr>
          <a:xfrm>
            <a:off x="504001" y="4645704"/>
            <a:ext cx="251576" cy="32974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fr-FR"/>
              <a:t>‹#›</a:t>
            </a:fld>
            <a:endParaRPr/>
          </a:p>
        </p:txBody>
      </p:sp>
      <p:pic>
        <p:nvPicPr>
          <p:cNvPr id="216" name="Google Shape;216;p10"/>
          <p:cNvPicPr preferRelativeResize="0"/>
          <p:nvPr/>
        </p:nvPicPr>
        <p:blipFill rotWithShape="1">
          <a:blip r:embed="rId4">
            <a:alphaModFix/>
          </a:blip>
          <a:srcRect b="41771" l="25877" r="45488" t="34339"/>
          <a:stretch/>
        </p:blipFill>
        <p:spPr>
          <a:xfrm>
            <a:off x="-3" y="2386456"/>
            <a:ext cx="3347866" cy="2803642"/>
          </a:xfrm>
          <a:prstGeom prst="rect">
            <a:avLst/>
          </a:prstGeom>
          <a:noFill/>
          <a:ln>
            <a:noFill/>
          </a:ln>
        </p:spPr>
      </p:pic>
      <p:sp>
        <p:nvSpPr>
          <p:cNvPr id="217" name="Google Shape;217;p10"/>
          <p:cNvSpPr/>
          <p:nvPr/>
        </p:nvSpPr>
        <p:spPr>
          <a:xfrm>
            <a:off x="423852" y="1095613"/>
            <a:ext cx="2500155" cy="2140056"/>
          </a:xfrm>
          <a:prstGeom prst="triangle">
            <a:avLst>
              <a:gd fmla="val 50000" name="adj"/>
            </a:avLst>
          </a:prstGeom>
          <a:noFill/>
          <a:ln cap="flat" cmpd="sng" w="22225">
            <a:solidFill>
              <a:schemeClr val="lt1"/>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pic>
        <p:nvPicPr>
          <p:cNvPr descr="Une image contenant Caractère coloré, léger&#10;&#10;Description générée automatiquement" id="222" name="Google Shape;222;p11"/>
          <p:cNvPicPr preferRelativeResize="0"/>
          <p:nvPr>
            <p:ph idx="2" type="pic"/>
          </p:nvPr>
        </p:nvPicPr>
        <p:blipFill rotWithShape="1">
          <a:blip r:embed="rId3">
            <a:alphaModFix/>
          </a:blip>
          <a:srcRect b="0" l="0" r="0" t="0"/>
          <a:stretch/>
        </p:blipFill>
        <p:spPr>
          <a:xfrm>
            <a:off x="0" y="0"/>
            <a:ext cx="9144000" cy="5143500"/>
          </a:xfrm>
          <a:prstGeom prst="rect">
            <a:avLst/>
          </a:prstGeom>
          <a:solidFill>
            <a:schemeClr val="lt1"/>
          </a:solidFill>
          <a:ln>
            <a:noFill/>
          </a:ln>
        </p:spPr>
      </p:pic>
      <p:sp>
        <p:nvSpPr>
          <p:cNvPr id="223" name="Google Shape;223;p11"/>
          <p:cNvSpPr txBox="1"/>
          <p:nvPr>
            <p:ph idx="10" type="dt"/>
          </p:nvPr>
        </p:nvSpPr>
        <p:spPr>
          <a:xfrm>
            <a:off x="0" y="4963500"/>
            <a:ext cx="180000" cy="180000"/>
          </a:xfrm>
          <a:prstGeom prst="rect">
            <a:avLst/>
          </a:prstGeom>
          <a:noFill/>
          <a:ln cap="flat" cmpd="sng" w="9525">
            <a:solidFill>
              <a:schemeClr val="lt1">
                <a:alpha val="0"/>
              </a:schemeClr>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fr-FR"/>
              <a:t>Date</a:t>
            </a:r>
            <a:endParaRPr/>
          </a:p>
        </p:txBody>
      </p:sp>
      <p:sp>
        <p:nvSpPr>
          <p:cNvPr id="224" name="Google Shape;224;p11"/>
          <p:cNvSpPr txBox="1"/>
          <p:nvPr>
            <p:ph idx="11" type="ftr"/>
          </p:nvPr>
        </p:nvSpPr>
        <p:spPr>
          <a:xfrm>
            <a:off x="755576" y="4706904"/>
            <a:ext cx="6840000" cy="217606"/>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fr-FR"/>
              <a:t>TITRE DE LA PRÉSENTATION</a:t>
            </a:r>
            <a:endParaRPr/>
          </a:p>
        </p:txBody>
      </p:sp>
      <p:sp>
        <p:nvSpPr>
          <p:cNvPr id="225" name="Google Shape;225;p11"/>
          <p:cNvSpPr txBox="1"/>
          <p:nvPr>
            <p:ph idx="12" type="sldNum"/>
          </p:nvPr>
        </p:nvSpPr>
        <p:spPr>
          <a:xfrm>
            <a:off x="504001" y="4645704"/>
            <a:ext cx="251576" cy="32974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fr-FR"/>
              <a:t>‹#›</a:t>
            </a:fld>
            <a:endParaRPr/>
          </a:p>
        </p:txBody>
      </p:sp>
      <p:sp>
        <p:nvSpPr>
          <p:cNvPr id="226" name="Google Shape;226;p11"/>
          <p:cNvSpPr txBox="1"/>
          <p:nvPr>
            <p:ph type="title"/>
          </p:nvPr>
        </p:nvSpPr>
        <p:spPr>
          <a:xfrm>
            <a:off x="1939104" y="1837017"/>
            <a:ext cx="3347866" cy="103287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chemeClr val="lt1"/>
              </a:buClr>
              <a:buSzPts val="2800"/>
              <a:buFont typeface="Arial"/>
              <a:buNone/>
            </a:pPr>
            <a:r>
              <a:t/>
            </a:r>
            <a:endParaRPr/>
          </a:p>
        </p:txBody>
      </p:sp>
      <p:pic>
        <p:nvPicPr>
          <p:cNvPr id="227" name="Google Shape;227;p11"/>
          <p:cNvPicPr preferRelativeResize="0"/>
          <p:nvPr/>
        </p:nvPicPr>
        <p:blipFill rotWithShape="1">
          <a:blip r:embed="rId4">
            <a:alphaModFix/>
          </a:blip>
          <a:srcRect b="0" l="0" r="0" t="0"/>
          <a:stretch/>
        </p:blipFill>
        <p:spPr>
          <a:xfrm>
            <a:off x="8234880" y="4571958"/>
            <a:ext cx="441576" cy="441576"/>
          </a:xfrm>
          <a:prstGeom prst="rect">
            <a:avLst/>
          </a:prstGeom>
          <a:noFill/>
          <a:ln>
            <a:noFill/>
          </a:ln>
        </p:spPr>
      </p:pic>
      <p:sp>
        <p:nvSpPr>
          <p:cNvPr id="228" name="Google Shape;228;p11"/>
          <p:cNvSpPr txBox="1"/>
          <p:nvPr/>
        </p:nvSpPr>
        <p:spPr>
          <a:xfrm>
            <a:off x="498944" y="1837017"/>
            <a:ext cx="1145162"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fr-FR" sz="6000" u="none" cap="none" strike="noStrike">
                <a:solidFill>
                  <a:schemeClr val="lt1"/>
                </a:solidFill>
                <a:latin typeface="Arial"/>
                <a:ea typeface="Arial"/>
                <a:cs typeface="Arial"/>
                <a:sym typeface="Arial"/>
              </a:rPr>
              <a:t>01</a:t>
            </a:r>
            <a:endParaRPr/>
          </a:p>
        </p:txBody>
      </p:sp>
      <p:cxnSp>
        <p:nvCxnSpPr>
          <p:cNvPr id="229" name="Google Shape;229;p11"/>
          <p:cNvCxnSpPr/>
          <p:nvPr/>
        </p:nvCxnSpPr>
        <p:spPr>
          <a:xfrm>
            <a:off x="1644106" y="1957408"/>
            <a:ext cx="0" cy="792088"/>
          </a:xfrm>
          <a:prstGeom prst="straightConnector1">
            <a:avLst/>
          </a:prstGeom>
          <a:noFill/>
          <a:ln cap="flat" cmpd="sng" w="25400">
            <a:solidFill>
              <a:schemeClr val="lt1"/>
            </a:solidFill>
            <a:prstDash val="solid"/>
            <a:round/>
            <a:headEnd len="sm" w="sm" type="none"/>
            <a:tailEnd len="sm" w="sm" type="non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pic>
        <p:nvPicPr>
          <p:cNvPr descr="Une image contenant personne, gâteau d’anniversaire, intérieur, habits&#10;&#10;Description générée automatiquement" id="234" name="Google Shape;234;p12"/>
          <p:cNvPicPr preferRelativeResize="0"/>
          <p:nvPr>
            <p:ph idx="2" type="pic"/>
          </p:nvPr>
        </p:nvPicPr>
        <p:blipFill rotWithShape="1">
          <a:blip r:embed="rId3">
            <a:alphaModFix/>
          </a:blip>
          <a:srcRect b="0" l="5139" r="24984" t="0"/>
          <a:stretch/>
        </p:blipFill>
        <p:spPr>
          <a:xfrm>
            <a:off x="-1" y="0"/>
            <a:ext cx="5391795" cy="5143500"/>
          </a:xfrm>
          <a:prstGeom prst="rect">
            <a:avLst/>
          </a:prstGeom>
          <a:solidFill>
            <a:schemeClr val="lt1"/>
          </a:solidFill>
          <a:ln>
            <a:noFill/>
          </a:ln>
        </p:spPr>
      </p:pic>
      <p:sp>
        <p:nvSpPr>
          <p:cNvPr id="235" name="Google Shape;235;p12"/>
          <p:cNvSpPr txBox="1"/>
          <p:nvPr>
            <p:ph idx="10" type="dt"/>
          </p:nvPr>
        </p:nvSpPr>
        <p:spPr>
          <a:xfrm>
            <a:off x="0" y="4963500"/>
            <a:ext cx="180000" cy="180000"/>
          </a:xfrm>
          <a:prstGeom prst="rect">
            <a:avLst/>
          </a:prstGeom>
          <a:noFill/>
          <a:ln cap="flat" cmpd="sng" w="9525">
            <a:solidFill>
              <a:schemeClr val="lt1">
                <a:alpha val="0"/>
              </a:schemeClr>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fr-FR"/>
              <a:t>Date</a:t>
            </a:r>
            <a:endParaRPr/>
          </a:p>
        </p:txBody>
      </p:sp>
      <p:sp>
        <p:nvSpPr>
          <p:cNvPr id="236" name="Google Shape;236;p12"/>
          <p:cNvSpPr txBox="1"/>
          <p:nvPr>
            <p:ph idx="11" type="ftr"/>
          </p:nvPr>
        </p:nvSpPr>
        <p:spPr>
          <a:xfrm>
            <a:off x="755576" y="4706904"/>
            <a:ext cx="6840000" cy="217606"/>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fr-FR"/>
              <a:t>TITRE DE LA PRÉSENTATION</a:t>
            </a:r>
            <a:endParaRPr/>
          </a:p>
        </p:txBody>
      </p:sp>
      <p:sp>
        <p:nvSpPr>
          <p:cNvPr id="237" name="Google Shape;237;p12"/>
          <p:cNvSpPr txBox="1"/>
          <p:nvPr>
            <p:ph idx="12" type="sldNum"/>
          </p:nvPr>
        </p:nvSpPr>
        <p:spPr>
          <a:xfrm>
            <a:off x="504001" y="4645704"/>
            <a:ext cx="251576" cy="32974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fr-FR"/>
              <a:t>‹#›</a:t>
            </a:fld>
            <a:endParaRPr/>
          </a:p>
        </p:txBody>
      </p:sp>
      <p:sp>
        <p:nvSpPr>
          <p:cNvPr id="238" name="Google Shape;238;p12"/>
          <p:cNvSpPr txBox="1"/>
          <p:nvPr>
            <p:ph idx="1" type="subTitle"/>
          </p:nvPr>
        </p:nvSpPr>
        <p:spPr>
          <a:xfrm>
            <a:off x="5868144" y="1741021"/>
            <a:ext cx="2467949" cy="1661458"/>
          </a:xfrm>
          <a:prstGeom prst="rect">
            <a:avLst/>
          </a:prstGeom>
          <a:noFill/>
          <a:ln>
            <a:noFill/>
          </a:ln>
        </p:spPr>
        <p:txBody>
          <a:bodyPr anchorCtr="0" anchor="t" bIns="45700" lIns="0" spcFirstLastPara="1" rIns="91425" wrap="square" tIns="45700">
            <a:normAutofit fontScale="92500" lnSpcReduction="10000"/>
          </a:bodyPr>
          <a:lstStyle/>
          <a:p>
            <a:pPr indent="0" lvl="0" marL="0" rtl="0" algn="l">
              <a:lnSpc>
                <a:spcPct val="120000"/>
              </a:lnSpc>
              <a:spcBef>
                <a:spcPts val="0"/>
              </a:spcBef>
              <a:spcAft>
                <a:spcPts val="0"/>
              </a:spcAft>
              <a:buClr>
                <a:schemeClr val="dk1"/>
              </a:buClr>
              <a:buSzPct val="85000"/>
              <a:buFont typeface="Arial"/>
              <a:buNone/>
            </a:pPr>
            <a:r>
              <a:rPr lang="fr-FR" sz="1400"/>
              <a:t>It amet, consectetuer adipiscing elit, sed diam nonummy nibh euismot tincidunt ueuismod tincidunt ut laoreet dolore magna aliquam erat volutpat. Laoreet dolore magna aliquam erat volutpat.</a:t>
            </a:r>
            <a:endParaRPr/>
          </a:p>
          <a:p>
            <a:pPr indent="0" lvl="0" marL="0" rtl="0" algn="l">
              <a:lnSpc>
                <a:spcPct val="120000"/>
              </a:lnSpc>
              <a:spcBef>
                <a:spcPts val="0"/>
              </a:spcBef>
              <a:spcAft>
                <a:spcPts val="0"/>
              </a:spcAft>
              <a:buClr>
                <a:schemeClr val="dk1"/>
              </a:buClr>
              <a:buSzPct val="85000"/>
              <a:buFont typeface="Arial"/>
              <a:buNone/>
            </a:pPr>
            <a:r>
              <a:t/>
            </a:r>
            <a:endParaRPr sz="1400"/>
          </a:p>
        </p:txBody>
      </p:sp>
      <p:sp>
        <p:nvSpPr>
          <p:cNvPr id="239" name="Google Shape;239;p12"/>
          <p:cNvSpPr txBox="1"/>
          <p:nvPr>
            <p:ph type="title"/>
          </p:nvPr>
        </p:nvSpPr>
        <p:spPr>
          <a:xfrm>
            <a:off x="1552185" y="236586"/>
            <a:ext cx="3347866" cy="103287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chemeClr val="dk1"/>
              </a:buClr>
              <a:buSzPts val="2800"/>
              <a:buFont typeface="Arial"/>
              <a:buNone/>
            </a:pPr>
            <a:r>
              <a:t/>
            </a:r>
            <a:endParaRPr>
              <a:solidFill>
                <a:schemeClr val="lt1"/>
              </a:solidFill>
            </a:endParaRPr>
          </a:p>
        </p:txBody>
      </p:sp>
      <p:sp>
        <p:nvSpPr>
          <p:cNvPr id="240" name="Google Shape;240;p12"/>
          <p:cNvSpPr txBox="1"/>
          <p:nvPr/>
        </p:nvSpPr>
        <p:spPr>
          <a:xfrm>
            <a:off x="112025" y="236586"/>
            <a:ext cx="1145162"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fr-FR" sz="6000" u="none" cap="none" strike="noStrike">
                <a:solidFill>
                  <a:schemeClr val="lt1"/>
                </a:solidFill>
                <a:latin typeface="Arial"/>
                <a:ea typeface="Arial"/>
                <a:cs typeface="Arial"/>
                <a:sym typeface="Arial"/>
              </a:rPr>
              <a:t>01</a:t>
            </a:r>
            <a:endParaRPr/>
          </a:p>
        </p:txBody>
      </p:sp>
      <p:cxnSp>
        <p:nvCxnSpPr>
          <p:cNvPr id="241" name="Google Shape;241;p12"/>
          <p:cNvCxnSpPr/>
          <p:nvPr/>
        </p:nvCxnSpPr>
        <p:spPr>
          <a:xfrm>
            <a:off x="1257187" y="356977"/>
            <a:ext cx="0" cy="792088"/>
          </a:xfrm>
          <a:prstGeom prst="straightConnector1">
            <a:avLst/>
          </a:prstGeom>
          <a:noFill/>
          <a:ln cap="flat" cmpd="sng" w="25400">
            <a:solidFill>
              <a:schemeClr val="lt1"/>
            </a:solidFill>
            <a:prstDash val="solid"/>
            <a:round/>
            <a:headEnd len="sm" w="sm" type="none"/>
            <a:tailEnd len="sm" w="sm" type="non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pic>
        <p:nvPicPr>
          <p:cNvPr descr="Une image contenant personne, habits, Visage humain, Équipement médical&#10;&#10;Description générée automatiquement" id="246" name="Google Shape;246;p13"/>
          <p:cNvPicPr preferRelativeResize="0"/>
          <p:nvPr>
            <p:ph idx="2" type="pic"/>
          </p:nvPr>
        </p:nvPicPr>
        <p:blipFill rotWithShape="1">
          <a:blip r:embed="rId3">
            <a:alphaModFix/>
          </a:blip>
          <a:srcRect b="0" l="15062" r="15061" t="0"/>
          <a:stretch/>
        </p:blipFill>
        <p:spPr>
          <a:xfrm>
            <a:off x="-15507" y="0"/>
            <a:ext cx="5391795" cy="5143500"/>
          </a:xfrm>
          <a:prstGeom prst="rect">
            <a:avLst/>
          </a:prstGeom>
          <a:solidFill>
            <a:schemeClr val="lt1"/>
          </a:solidFill>
          <a:ln>
            <a:noFill/>
          </a:ln>
        </p:spPr>
      </p:pic>
      <p:sp>
        <p:nvSpPr>
          <p:cNvPr id="247" name="Google Shape;247;p13"/>
          <p:cNvSpPr txBox="1"/>
          <p:nvPr>
            <p:ph idx="10" type="dt"/>
          </p:nvPr>
        </p:nvSpPr>
        <p:spPr>
          <a:xfrm>
            <a:off x="0" y="4963500"/>
            <a:ext cx="180000" cy="180000"/>
          </a:xfrm>
          <a:prstGeom prst="rect">
            <a:avLst/>
          </a:prstGeom>
          <a:noFill/>
          <a:ln cap="flat" cmpd="sng" w="9525">
            <a:solidFill>
              <a:schemeClr val="lt1">
                <a:alpha val="0"/>
              </a:schemeClr>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fr-FR"/>
              <a:t>Date</a:t>
            </a:r>
            <a:endParaRPr/>
          </a:p>
        </p:txBody>
      </p:sp>
      <p:sp>
        <p:nvSpPr>
          <p:cNvPr id="248" name="Google Shape;248;p13"/>
          <p:cNvSpPr txBox="1"/>
          <p:nvPr>
            <p:ph idx="11" type="ftr"/>
          </p:nvPr>
        </p:nvSpPr>
        <p:spPr>
          <a:xfrm>
            <a:off x="755576" y="4706904"/>
            <a:ext cx="6840000" cy="217606"/>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fr-FR"/>
              <a:t>TITRE DE LA PRÉSENTATION</a:t>
            </a:r>
            <a:endParaRPr/>
          </a:p>
        </p:txBody>
      </p:sp>
      <p:sp>
        <p:nvSpPr>
          <p:cNvPr id="249" name="Google Shape;249;p13"/>
          <p:cNvSpPr txBox="1"/>
          <p:nvPr>
            <p:ph idx="12" type="sldNum"/>
          </p:nvPr>
        </p:nvSpPr>
        <p:spPr>
          <a:xfrm>
            <a:off x="504001" y="4645704"/>
            <a:ext cx="251576" cy="32974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fr-FR"/>
              <a:t>‹#›</a:t>
            </a:fld>
            <a:endParaRPr/>
          </a:p>
        </p:txBody>
      </p:sp>
      <p:sp>
        <p:nvSpPr>
          <p:cNvPr id="250" name="Google Shape;250;p13"/>
          <p:cNvSpPr txBox="1"/>
          <p:nvPr>
            <p:ph idx="1" type="subTitle"/>
          </p:nvPr>
        </p:nvSpPr>
        <p:spPr>
          <a:xfrm>
            <a:off x="5724128" y="2067694"/>
            <a:ext cx="2467949" cy="1661458"/>
          </a:xfrm>
          <a:prstGeom prst="rect">
            <a:avLst/>
          </a:prstGeom>
          <a:noFill/>
          <a:ln>
            <a:noFill/>
          </a:ln>
        </p:spPr>
        <p:txBody>
          <a:bodyPr anchorCtr="0" anchor="t" bIns="45700" lIns="0" spcFirstLastPara="1" rIns="91425" wrap="square" tIns="45700">
            <a:normAutofit fontScale="92500" lnSpcReduction="10000"/>
          </a:bodyPr>
          <a:lstStyle/>
          <a:p>
            <a:pPr indent="0" lvl="0" marL="0" rtl="0" algn="l">
              <a:lnSpc>
                <a:spcPct val="120000"/>
              </a:lnSpc>
              <a:spcBef>
                <a:spcPts val="0"/>
              </a:spcBef>
              <a:spcAft>
                <a:spcPts val="0"/>
              </a:spcAft>
              <a:buClr>
                <a:schemeClr val="dk1"/>
              </a:buClr>
              <a:buSzPct val="85000"/>
              <a:buFont typeface="Arial"/>
              <a:buNone/>
            </a:pPr>
            <a:r>
              <a:rPr lang="fr-FR" sz="1400"/>
              <a:t>It amet, consectetuer adipiscing elit, sed diam nonummy nibh euismot tincidunt ueuismod tincidunt ut laoreet dolore magna aliquam erat volutpat. Laoreet dolore magna aliquam erat volutpat.</a:t>
            </a:r>
            <a:endParaRPr/>
          </a:p>
          <a:p>
            <a:pPr indent="0" lvl="0" marL="0" rtl="0" algn="l">
              <a:lnSpc>
                <a:spcPct val="120000"/>
              </a:lnSpc>
              <a:spcBef>
                <a:spcPts val="0"/>
              </a:spcBef>
              <a:spcAft>
                <a:spcPts val="0"/>
              </a:spcAft>
              <a:buClr>
                <a:schemeClr val="dk1"/>
              </a:buClr>
              <a:buSzPct val="85000"/>
              <a:buFont typeface="Arial"/>
              <a:buNone/>
            </a:pPr>
            <a:r>
              <a:t/>
            </a:r>
            <a:endParaRPr sz="1400"/>
          </a:p>
        </p:txBody>
      </p:sp>
      <p:sp>
        <p:nvSpPr>
          <p:cNvPr id="251" name="Google Shape;251;p13"/>
          <p:cNvSpPr txBox="1"/>
          <p:nvPr>
            <p:ph type="title"/>
          </p:nvPr>
        </p:nvSpPr>
        <p:spPr>
          <a:xfrm>
            <a:off x="5691170" y="842152"/>
            <a:ext cx="3347866" cy="103287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chemeClr val="dk1"/>
              </a:buClr>
              <a:buSzPts val="2800"/>
              <a:buFont typeface="Arial"/>
              <a:buNone/>
            </a:pPr>
            <a:r>
              <a:t/>
            </a:r>
            <a:endParaRPr/>
          </a:p>
        </p:txBody>
      </p:sp>
      <p:sp>
        <p:nvSpPr>
          <p:cNvPr id="252" name="Google Shape;252;p13"/>
          <p:cNvSpPr/>
          <p:nvPr/>
        </p:nvSpPr>
        <p:spPr>
          <a:xfrm>
            <a:off x="497076" y="722894"/>
            <a:ext cx="1152128" cy="1152128"/>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fr-FR" sz="4400" u="none" cap="none" strike="noStrike">
                <a:solidFill>
                  <a:schemeClr val="lt1"/>
                </a:solidFill>
                <a:latin typeface="Arial"/>
                <a:ea typeface="Arial"/>
                <a:cs typeface="Arial"/>
                <a:sym typeface="Arial"/>
              </a:rPr>
              <a:t>01</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14"/>
          <p:cNvSpPr txBox="1"/>
          <p:nvPr>
            <p:ph type="title"/>
          </p:nvPr>
        </p:nvSpPr>
        <p:spPr>
          <a:xfrm>
            <a:off x="504000" y="486000"/>
            <a:ext cx="7560841" cy="309984"/>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chemeClr val="dk2"/>
              </a:buClr>
              <a:buSzPts val="2400"/>
              <a:buFont typeface="Arial"/>
              <a:buNone/>
            </a:pPr>
            <a:r>
              <a:rPr lang="fr-FR">
                <a:solidFill>
                  <a:schemeClr val="dk2"/>
                </a:solidFill>
              </a:rPr>
              <a:t>Titre lorem ipsum</a:t>
            </a:r>
            <a:endParaRPr/>
          </a:p>
        </p:txBody>
      </p:sp>
      <p:sp>
        <p:nvSpPr>
          <p:cNvPr id="258" name="Google Shape;258;p14"/>
          <p:cNvSpPr txBox="1"/>
          <p:nvPr>
            <p:ph idx="1" type="body"/>
          </p:nvPr>
        </p:nvSpPr>
        <p:spPr>
          <a:xfrm>
            <a:off x="503238" y="1131591"/>
            <a:ext cx="7560841" cy="3312368"/>
          </a:xfrm>
          <a:prstGeom prst="rect">
            <a:avLst/>
          </a:prstGeom>
          <a:noFill/>
          <a:ln>
            <a:noFill/>
          </a:ln>
        </p:spPr>
        <p:txBody>
          <a:bodyPr anchorCtr="0" anchor="t" bIns="45700" lIns="0" spcFirstLastPara="1" rIns="91425" wrap="square" tIns="45700">
            <a:normAutofit fontScale="92500"/>
          </a:bodyPr>
          <a:lstStyle/>
          <a:p>
            <a:pPr indent="0" lvl="0" marL="0" rtl="0" algn="l">
              <a:lnSpc>
                <a:spcPct val="116666"/>
              </a:lnSpc>
              <a:spcBef>
                <a:spcPts val="0"/>
              </a:spcBef>
              <a:spcAft>
                <a:spcPts val="0"/>
              </a:spcAft>
              <a:buClr>
                <a:schemeClr val="dk2"/>
              </a:buClr>
              <a:buSzPct val="85000"/>
              <a:buFont typeface="Arial"/>
              <a:buNone/>
            </a:pPr>
            <a:r>
              <a:rPr b="1" lang="fr-FR">
                <a:solidFill>
                  <a:schemeClr val="dk2"/>
                </a:solidFill>
              </a:rPr>
              <a:t>Lorem ipsum dolo</a:t>
            </a:r>
            <a:endParaRPr/>
          </a:p>
          <a:p>
            <a:pPr indent="0" lvl="0" marL="0" rtl="0" algn="l">
              <a:lnSpc>
                <a:spcPct val="116666"/>
              </a:lnSpc>
              <a:spcBef>
                <a:spcPts val="300"/>
              </a:spcBef>
              <a:spcAft>
                <a:spcPts val="0"/>
              </a:spcAft>
              <a:buClr>
                <a:schemeClr val="dk1"/>
              </a:buClr>
              <a:buSzPct val="85000"/>
              <a:buFont typeface="Arial"/>
              <a:buNone/>
            </a:pPr>
            <a:r>
              <a:rPr lang="fr-FR"/>
              <a:t>It amet, consectetuer adipiscing elit, sed diam nonummy nibh euismot tincidunt ueuismod tincidunt ut laoreet dolore magna aliquam erat volutpat. Laoreet dolore magna aliquam erat volutpat. Ut wisi enim ad minim veniamIt amet, consectetuer adipiscing elit, sed diam nonummy nibh euismot tincidunt ueuismod tincidunt.</a:t>
            </a:r>
            <a:endParaRPr/>
          </a:p>
          <a:p>
            <a:pPr indent="-144038" lvl="1" marL="144000" rtl="0" algn="l">
              <a:lnSpc>
                <a:spcPct val="118181"/>
              </a:lnSpc>
              <a:spcBef>
                <a:spcPts val="700"/>
              </a:spcBef>
              <a:spcAft>
                <a:spcPts val="0"/>
              </a:spcAft>
              <a:buSzPct val="119999"/>
              <a:buChar char="•"/>
            </a:pPr>
            <a:r>
              <a:rPr lang="fr-FR"/>
              <a:t>Ut wisi enim ad minim veniamIt amet, consectetuer adipiscing elit, sed diam nonummy nibh euismot tincidunt ueuismod tincidunt.</a:t>
            </a:r>
            <a:endParaRPr/>
          </a:p>
          <a:p>
            <a:pPr indent="-144038" lvl="1" marL="144000" rtl="0" algn="l">
              <a:lnSpc>
                <a:spcPct val="118181"/>
              </a:lnSpc>
              <a:spcBef>
                <a:spcPts val="700"/>
              </a:spcBef>
              <a:spcAft>
                <a:spcPts val="0"/>
              </a:spcAft>
              <a:buSzPct val="119999"/>
              <a:buChar char="•"/>
            </a:pPr>
            <a:r>
              <a:rPr lang="fr-FR"/>
              <a:t>Ut wisi enim ad minim veniamIt amet, consectetuer adipiscing elit, sed diam nonummy nibh euismot tincidunt ueuismod tincidunt.</a:t>
            </a:r>
            <a:endParaRPr/>
          </a:p>
          <a:p>
            <a:pPr indent="-144000" lvl="2" marL="288000" rtl="0" algn="l">
              <a:lnSpc>
                <a:spcPct val="110000"/>
              </a:lnSpc>
              <a:spcBef>
                <a:spcPts val="600"/>
              </a:spcBef>
              <a:spcAft>
                <a:spcPts val="0"/>
              </a:spcAft>
              <a:buSzPct val="100000"/>
              <a:buChar char="▪"/>
            </a:pPr>
            <a:r>
              <a:rPr lang="fr-FR"/>
              <a:t>Ut wisi enim ad minim veniamIt amet, consectetuer adipiscing elit, sed diam nonummy nibh euismot tincidunt ueuismod tincidunt.</a:t>
            </a:r>
            <a:endParaRPr/>
          </a:p>
          <a:p>
            <a:pPr indent="-144000" lvl="2" marL="288000" rtl="0" algn="l">
              <a:lnSpc>
                <a:spcPct val="110000"/>
              </a:lnSpc>
              <a:spcBef>
                <a:spcPts val="600"/>
              </a:spcBef>
              <a:spcAft>
                <a:spcPts val="0"/>
              </a:spcAft>
              <a:buSzPct val="100000"/>
              <a:buChar char="▪"/>
            </a:pPr>
            <a:r>
              <a:rPr lang="fr-FR"/>
              <a:t>Ut wisi enim ad minim veniamIt amet, consectetuer adipiscing elit, sed diam nonummy nibh euismot tincidunt ueuismod tincidunt.</a:t>
            </a:r>
            <a:endParaRPr/>
          </a:p>
          <a:p>
            <a:pPr indent="0" lvl="0" marL="0" rtl="0" algn="l">
              <a:lnSpc>
                <a:spcPct val="116666"/>
              </a:lnSpc>
              <a:spcBef>
                <a:spcPts val="300"/>
              </a:spcBef>
              <a:spcAft>
                <a:spcPts val="0"/>
              </a:spcAft>
              <a:buClr>
                <a:schemeClr val="dk1"/>
              </a:buClr>
              <a:buSzPct val="85000"/>
              <a:buFont typeface="Arial"/>
              <a:buNone/>
            </a:pPr>
            <a:r>
              <a:t/>
            </a:r>
            <a:endParaRPr/>
          </a:p>
          <a:p>
            <a:pPr indent="0" lvl="0" marL="0" rtl="0" algn="l">
              <a:lnSpc>
                <a:spcPct val="116666"/>
              </a:lnSpc>
              <a:spcBef>
                <a:spcPts val="300"/>
              </a:spcBef>
              <a:spcAft>
                <a:spcPts val="0"/>
              </a:spcAft>
              <a:buClr>
                <a:schemeClr val="dk2"/>
              </a:buClr>
              <a:buSzPct val="85000"/>
              <a:buFont typeface="Arial"/>
              <a:buNone/>
            </a:pPr>
            <a:r>
              <a:rPr b="1" lang="fr-FR">
                <a:solidFill>
                  <a:schemeClr val="dk2"/>
                </a:solidFill>
              </a:rPr>
              <a:t>Lorem ipsum dolo</a:t>
            </a:r>
            <a:endParaRPr/>
          </a:p>
          <a:p>
            <a:pPr indent="0" lvl="0" marL="0" rtl="0" algn="l">
              <a:lnSpc>
                <a:spcPct val="116666"/>
              </a:lnSpc>
              <a:spcBef>
                <a:spcPts val="300"/>
              </a:spcBef>
              <a:spcAft>
                <a:spcPts val="0"/>
              </a:spcAft>
              <a:buClr>
                <a:schemeClr val="dk1"/>
              </a:buClr>
              <a:buSzPct val="85000"/>
              <a:buFont typeface="Arial"/>
              <a:buNone/>
            </a:pPr>
            <a:r>
              <a:rPr lang="fr-FR"/>
              <a:t>It amet, consectetuer adipiscing elit, sed diam nonummy nibh euismot tincidunt ueuismod tincidunt ut laoreet dolore magna aliquam erat volutpat. Laoreet dolore magna aliquam erat volutpat. Ut wisi enim ad minim veniamIt amet, consectetuer adipiscing elit, sed diam nonummy nibh euismot tincidunt ueuismod tincidunt.</a:t>
            </a:r>
            <a:endParaRPr/>
          </a:p>
          <a:p>
            <a:pPr indent="0" lvl="0" marL="0" rtl="0" algn="l">
              <a:lnSpc>
                <a:spcPct val="116666"/>
              </a:lnSpc>
              <a:spcBef>
                <a:spcPts val="300"/>
              </a:spcBef>
              <a:spcAft>
                <a:spcPts val="0"/>
              </a:spcAft>
              <a:buClr>
                <a:schemeClr val="dk1"/>
              </a:buClr>
              <a:buSzPct val="85000"/>
              <a:buFont typeface="Arial"/>
              <a:buNone/>
            </a:pPr>
            <a:r>
              <a:t/>
            </a:r>
            <a:endParaRPr/>
          </a:p>
          <a:p>
            <a:pPr indent="0" lvl="0" marL="0" rtl="0" algn="l">
              <a:lnSpc>
                <a:spcPct val="116666"/>
              </a:lnSpc>
              <a:spcBef>
                <a:spcPts val="300"/>
              </a:spcBef>
              <a:spcAft>
                <a:spcPts val="0"/>
              </a:spcAft>
              <a:buClr>
                <a:schemeClr val="dk1"/>
              </a:buClr>
              <a:buSzPct val="85000"/>
              <a:buFont typeface="Arial"/>
              <a:buNone/>
            </a:pPr>
            <a:r>
              <a:t/>
            </a:r>
            <a:endParaRPr/>
          </a:p>
          <a:p>
            <a:pPr indent="0" lvl="0" marL="0" rtl="0" algn="l">
              <a:lnSpc>
                <a:spcPct val="116666"/>
              </a:lnSpc>
              <a:spcBef>
                <a:spcPts val="300"/>
              </a:spcBef>
              <a:spcAft>
                <a:spcPts val="0"/>
              </a:spcAft>
              <a:buClr>
                <a:schemeClr val="dk1"/>
              </a:buClr>
              <a:buSzPct val="85000"/>
              <a:buFont typeface="Arial"/>
              <a:buNone/>
            </a:pPr>
            <a:r>
              <a:t/>
            </a:r>
            <a:endParaRPr/>
          </a:p>
        </p:txBody>
      </p:sp>
      <p:sp>
        <p:nvSpPr>
          <p:cNvPr id="259" name="Google Shape;259;p14"/>
          <p:cNvSpPr txBox="1"/>
          <p:nvPr>
            <p:ph idx="10" type="dt"/>
          </p:nvPr>
        </p:nvSpPr>
        <p:spPr>
          <a:xfrm>
            <a:off x="0" y="4963500"/>
            <a:ext cx="180000" cy="180000"/>
          </a:xfrm>
          <a:prstGeom prst="rect">
            <a:avLst/>
          </a:prstGeom>
          <a:noFill/>
          <a:ln cap="flat" cmpd="sng" w="9525">
            <a:solidFill>
              <a:schemeClr val="lt1">
                <a:alpha val="0"/>
              </a:schemeClr>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fr-FR"/>
              <a:t>Date</a:t>
            </a:r>
            <a:endParaRPr/>
          </a:p>
        </p:txBody>
      </p:sp>
      <p:sp>
        <p:nvSpPr>
          <p:cNvPr id="260" name="Google Shape;260;p14"/>
          <p:cNvSpPr txBox="1"/>
          <p:nvPr>
            <p:ph idx="11" type="ftr"/>
          </p:nvPr>
        </p:nvSpPr>
        <p:spPr>
          <a:xfrm>
            <a:off x="755576" y="4706904"/>
            <a:ext cx="6840000" cy="217606"/>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fr-FR"/>
              <a:t>TITRE DE LA PRÉSENTATION</a:t>
            </a:r>
            <a:endParaRPr/>
          </a:p>
        </p:txBody>
      </p:sp>
      <p:sp>
        <p:nvSpPr>
          <p:cNvPr id="261" name="Google Shape;261;p14"/>
          <p:cNvSpPr txBox="1"/>
          <p:nvPr>
            <p:ph idx="12" type="sldNum"/>
          </p:nvPr>
        </p:nvSpPr>
        <p:spPr>
          <a:xfrm>
            <a:off x="504001" y="4645704"/>
            <a:ext cx="251576" cy="32974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fr-FR"/>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15"/>
          <p:cNvSpPr txBox="1"/>
          <p:nvPr>
            <p:ph type="title"/>
          </p:nvPr>
        </p:nvSpPr>
        <p:spPr>
          <a:xfrm>
            <a:off x="504000" y="486000"/>
            <a:ext cx="7560841" cy="309984"/>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chemeClr val="lt2"/>
              </a:buClr>
              <a:buSzPts val="2400"/>
              <a:buFont typeface="Arial"/>
              <a:buNone/>
            </a:pPr>
            <a:r>
              <a:rPr lang="fr-FR">
                <a:solidFill>
                  <a:schemeClr val="lt2"/>
                </a:solidFill>
              </a:rPr>
              <a:t>Titre lorem ipsum</a:t>
            </a:r>
            <a:endParaRPr/>
          </a:p>
        </p:txBody>
      </p:sp>
      <p:sp>
        <p:nvSpPr>
          <p:cNvPr id="267" name="Google Shape;267;p15"/>
          <p:cNvSpPr txBox="1"/>
          <p:nvPr>
            <p:ph idx="10" type="dt"/>
          </p:nvPr>
        </p:nvSpPr>
        <p:spPr>
          <a:xfrm>
            <a:off x="0" y="4963500"/>
            <a:ext cx="180000" cy="180000"/>
          </a:xfrm>
          <a:prstGeom prst="rect">
            <a:avLst/>
          </a:prstGeom>
          <a:noFill/>
          <a:ln cap="flat" cmpd="sng" w="9525">
            <a:solidFill>
              <a:schemeClr val="lt1">
                <a:alpha val="0"/>
              </a:schemeClr>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fr-FR"/>
              <a:t>Date</a:t>
            </a:r>
            <a:endParaRPr/>
          </a:p>
        </p:txBody>
      </p:sp>
      <p:sp>
        <p:nvSpPr>
          <p:cNvPr id="268" name="Google Shape;268;p15"/>
          <p:cNvSpPr txBox="1"/>
          <p:nvPr>
            <p:ph idx="11" type="ftr"/>
          </p:nvPr>
        </p:nvSpPr>
        <p:spPr>
          <a:xfrm>
            <a:off x="755576" y="4706904"/>
            <a:ext cx="6840000" cy="217606"/>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fr-FR"/>
              <a:t>TITRE DE LA PRÉSENTATION</a:t>
            </a:r>
            <a:endParaRPr/>
          </a:p>
        </p:txBody>
      </p:sp>
      <p:sp>
        <p:nvSpPr>
          <p:cNvPr id="269" name="Google Shape;269;p15"/>
          <p:cNvSpPr txBox="1"/>
          <p:nvPr>
            <p:ph idx="12" type="sldNum"/>
          </p:nvPr>
        </p:nvSpPr>
        <p:spPr>
          <a:xfrm>
            <a:off x="504001" y="4645704"/>
            <a:ext cx="251576" cy="32974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fr-FR"/>
              <a:t>‹#›</a:t>
            </a:fld>
            <a:endParaRPr/>
          </a:p>
        </p:txBody>
      </p:sp>
      <p:sp>
        <p:nvSpPr>
          <p:cNvPr id="270" name="Google Shape;270;p15"/>
          <p:cNvSpPr txBox="1"/>
          <p:nvPr>
            <p:ph idx="1" type="body"/>
          </p:nvPr>
        </p:nvSpPr>
        <p:spPr>
          <a:xfrm>
            <a:off x="467544" y="2313890"/>
            <a:ext cx="2520280" cy="1409986"/>
          </a:xfrm>
          <a:prstGeom prst="rect">
            <a:avLst/>
          </a:prstGeom>
          <a:noFill/>
          <a:ln>
            <a:noFill/>
          </a:ln>
        </p:spPr>
        <p:txBody>
          <a:bodyPr anchorCtr="0" anchor="t" bIns="45700" lIns="0" spcFirstLastPara="1" rIns="91425" wrap="square" tIns="45700">
            <a:normAutofit/>
          </a:bodyPr>
          <a:lstStyle/>
          <a:p>
            <a:pPr indent="0" lvl="0" marL="0" marR="0" rtl="0" algn="l">
              <a:lnSpc>
                <a:spcPct val="140000"/>
              </a:lnSpc>
              <a:spcBef>
                <a:spcPts val="0"/>
              </a:spcBef>
              <a:spcAft>
                <a:spcPts val="0"/>
              </a:spcAft>
              <a:buClr>
                <a:srgbClr val="1D1D1B"/>
              </a:buClr>
              <a:buSzPts val="850"/>
              <a:buFont typeface="Arial"/>
              <a:buNone/>
            </a:pPr>
            <a:r>
              <a:rPr b="0" i="0" lang="fr-FR" u="none" cap="none" strike="noStrike">
                <a:solidFill>
                  <a:srgbClr val="1D1D1B"/>
                </a:solidFill>
                <a:latin typeface="Arial"/>
                <a:ea typeface="Arial"/>
                <a:cs typeface="Arial"/>
                <a:sym typeface="Arial"/>
              </a:rPr>
              <a:t>It amet, consectetuer adipiscing elit, sed diam nonummy nibh euismot tincidunt ueuismod tincidunt ut laoreet dolore magna aliquam erat volutpat. Laoreet dolore magna aliquam erat volutpat.</a:t>
            </a:r>
            <a:endParaRPr sz="1000"/>
          </a:p>
        </p:txBody>
      </p:sp>
      <p:sp>
        <p:nvSpPr>
          <p:cNvPr id="271" name="Google Shape;271;p15"/>
          <p:cNvSpPr txBox="1"/>
          <p:nvPr>
            <p:ph idx="2" type="body"/>
          </p:nvPr>
        </p:nvSpPr>
        <p:spPr>
          <a:xfrm>
            <a:off x="467544" y="1754291"/>
            <a:ext cx="2376263" cy="287337"/>
          </a:xfrm>
          <a:prstGeom prst="rect">
            <a:avLst/>
          </a:prstGeom>
          <a:noFill/>
          <a:ln>
            <a:noFill/>
          </a:ln>
        </p:spPr>
        <p:txBody>
          <a:bodyPr anchorCtr="0" anchor="t" bIns="45700" lIns="0" spcFirstLastPara="1" rIns="91425" wrap="square" tIns="45700">
            <a:noAutofit/>
          </a:bodyPr>
          <a:lstStyle/>
          <a:p>
            <a:pPr indent="0" lvl="0" marL="0" rtl="0" algn="l">
              <a:lnSpc>
                <a:spcPct val="116666"/>
              </a:lnSpc>
              <a:spcBef>
                <a:spcPts val="0"/>
              </a:spcBef>
              <a:spcAft>
                <a:spcPts val="0"/>
              </a:spcAft>
              <a:buClr>
                <a:schemeClr val="lt2"/>
              </a:buClr>
              <a:buSzPts val="1020"/>
              <a:buFont typeface="Arial"/>
              <a:buNone/>
            </a:pPr>
            <a:r>
              <a:rPr b="1" lang="fr-FR">
                <a:solidFill>
                  <a:schemeClr val="lt2"/>
                </a:solidFill>
              </a:rPr>
              <a:t>Lorem ipsum dolor sit amet</a:t>
            </a:r>
            <a:endParaRPr b="1">
              <a:solidFill>
                <a:schemeClr val="lt2"/>
              </a:solidFill>
            </a:endParaRPr>
          </a:p>
        </p:txBody>
      </p:sp>
      <p:sp>
        <p:nvSpPr>
          <p:cNvPr id="272" name="Google Shape;272;p15"/>
          <p:cNvSpPr txBox="1"/>
          <p:nvPr>
            <p:ph idx="3" type="body"/>
          </p:nvPr>
        </p:nvSpPr>
        <p:spPr>
          <a:xfrm>
            <a:off x="3275855" y="1754290"/>
            <a:ext cx="2376263" cy="287337"/>
          </a:xfrm>
          <a:prstGeom prst="rect">
            <a:avLst/>
          </a:prstGeom>
          <a:noFill/>
          <a:ln>
            <a:noFill/>
          </a:ln>
        </p:spPr>
        <p:txBody>
          <a:bodyPr anchorCtr="0" anchor="t" bIns="45700" lIns="0" spcFirstLastPara="1" rIns="91425" wrap="square" tIns="45700">
            <a:noAutofit/>
          </a:bodyPr>
          <a:lstStyle/>
          <a:p>
            <a:pPr indent="0" lvl="0" marL="0" rtl="0" algn="l">
              <a:lnSpc>
                <a:spcPct val="116666"/>
              </a:lnSpc>
              <a:spcBef>
                <a:spcPts val="0"/>
              </a:spcBef>
              <a:spcAft>
                <a:spcPts val="0"/>
              </a:spcAft>
              <a:buClr>
                <a:schemeClr val="lt2"/>
              </a:buClr>
              <a:buSzPts val="1020"/>
              <a:buFont typeface="Arial"/>
              <a:buNone/>
            </a:pPr>
            <a:r>
              <a:rPr b="1" lang="fr-FR">
                <a:solidFill>
                  <a:schemeClr val="lt2"/>
                </a:solidFill>
              </a:rPr>
              <a:t>Lorem ipsum dolor sit amet</a:t>
            </a:r>
            <a:endParaRPr b="1">
              <a:solidFill>
                <a:schemeClr val="lt2"/>
              </a:solidFill>
            </a:endParaRPr>
          </a:p>
          <a:p>
            <a:pPr indent="0" lvl="0" marL="0" rtl="0" algn="l">
              <a:lnSpc>
                <a:spcPct val="116666"/>
              </a:lnSpc>
              <a:spcBef>
                <a:spcPts val="300"/>
              </a:spcBef>
              <a:spcAft>
                <a:spcPts val="0"/>
              </a:spcAft>
              <a:buClr>
                <a:schemeClr val="dk1"/>
              </a:buClr>
              <a:buSzPts val="1020"/>
              <a:buFont typeface="Arial"/>
              <a:buNone/>
            </a:pPr>
            <a:r>
              <a:t/>
            </a:r>
            <a:endParaRPr/>
          </a:p>
        </p:txBody>
      </p:sp>
      <p:sp>
        <p:nvSpPr>
          <p:cNvPr id="273" name="Google Shape;273;p15"/>
          <p:cNvSpPr txBox="1"/>
          <p:nvPr>
            <p:ph idx="4" type="body"/>
          </p:nvPr>
        </p:nvSpPr>
        <p:spPr>
          <a:xfrm>
            <a:off x="5940151" y="1737825"/>
            <a:ext cx="2376262" cy="287337"/>
          </a:xfrm>
          <a:prstGeom prst="rect">
            <a:avLst/>
          </a:prstGeom>
          <a:noFill/>
          <a:ln>
            <a:noFill/>
          </a:ln>
        </p:spPr>
        <p:txBody>
          <a:bodyPr anchorCtr="0" anchor="t" bIns="45700" lIns="0" spcFirstLastPara="1" rIns="91425" wrap="square" tIns="45700">
            <a:noAutofit/>
          </a:bodyPr>
          <a:lstStyle/>
          <a:p>
            <a:pPr indent="0" lvl="0" marL="0" rtl="0" algn="l">
              <a:lnSpc>
                <a:spcPct val="116666"/>
              </a:lnSpc>
              <a:spcBef>
                <a:spcPts val="0"/>
              </a:spcBef>
              <a:spcAft>
                <a:spcPts val="0"/>
              </a:spcAft>
              <a:buClr>
                <a:schemeClr val="lt2"/>
              </a:buClr>
              <a:buSzPts val="1020"/>
              <a:buFont typeface="Arial"/>
              <a:buNone/>
            </a:pPr>
            <a:r>
              <a:rPr b="1" lang="fr-FR">
                <a:solidFill>
                  <a:schemeClr val="lt2"/>
                </a:solidFill>
              </a:rPr>
              <a:t>Lorem ipsum dolor sit amet</a:t>
            </a:r>
            <a:endParaRPr b="1">
              <a:solidFill>
                <a:schemeClr val="lt2"/>
              </a:solidFill>
            </a:endParaRPr>
          </a:p>
          <a:p>
            <a:pPr indent="0" lvl="0" marL="0" rtl="0" algn="l">
              <a:lnSpc>
                <a:spcPct val="116666"/>
              </a:lnSpc>
              <a:spcBef>
                <a:spcPts val="300"/>
              </a:spcBef>
              <a:spcAft>
                <a:spcPts val="0"/>
              </a:spcAft>
              <a:buClr>
                <a:schemeClr val="dk1"/>
              </a:buClr>
              <a:buSzPts val="1020"/>
              <a:buFont typeface="Arial"/>
              <a:buNone/>
            </a:pPr>
            <a:r>
              <a:t/>
            </a:r>
            <a:endParaRPr/>
          </a:p>
        </p:txBody>
      </p:sp>
      <p:sp>
        <p:nvSpPr>
          <p:cNvPr id="274" name="Google Shape;274;p15"/>
          <p:cNvSpPr txBox="1"/>
          <p:nvPr>
            <p:ph idx="5" type="body"/>
          </p:nvPr>
        </p:nvSpPr>
        <p:spPr>
          <a:xfrm>
            <a:off x="3275856" y="2313890"/>
            <a:ext cx="2376264" cy="1080119"/>
          </a:xfrm>
          <a:prstGeom prst="rect">
            <a:avLst/>
          </a:prstGeom>
          <a:noFill/>
          <a:ln>
            <a:noFill/>
          </a:ln>
        </p:spPr>
        <p:txBody>
          <a:bodyPr anchorCtr="0" anchor="t" bIns="45700" lIns="0" spcFirstLastPara="1" rIns="91425" wrap="square" tIns="45700">
            <a:normAutofit fontScale="92500"/>
          </a:bodyPr>
          <a:lstStyle/>
          <a:p>
            <a:pPr indent="0" lvl="0" marL="0" rtl="0" algn="l">
              <a:lnSpc>
                <a:spcPct val="140000"/>
              </a:lnSpc>
              <a:spcBef>
                <a:spcPts val="0"/>
              </a:spcBef>
              <a:spcAft>
                <a:spcPts val="0"/>
              </a:spcAft>
              <a:buClr>
                <a:srgbClr val="1D1D1B"/>
              </a:buClr>
              <a:buSzPct val="85000"/>
              <a:buFont typeface="Arial"/>
              <a:buNone/>
            </a:pPr>
            <a:r>
              <a:rPr b="0" i="0" lang="fr-FR" u="none" cap="none" strike="noStrike">
                <a:solidFill>
                  <a:srgbClr val="1D1D1B"/>
                </a:solidFill>
                <a:latin typeface="Arial"/>
                <a:ea typeface="Arial"/>
                <a:cs typeface="Arial"/>
                <a:sym typeface="Arial"/>
              </a:rPr>
              <a:t>It amet, consectetuer adipiscing elit, sed diam nonummy nibh euismot tincidunt ueuismod tincidunt ut laoreet dolore magna aliquam erat volutpat. Laoreet dolore magna aliquam erat volutpat.</a:t>
            </a:r>
            <a:endParaRPr sz="1000"/>
          </a:p>
          <a:p>
            <a:pPr indent="0" lvl="0" marL="0" rtl="0" algn="l">
              <a:lnSpc>
                <a:spcPct val="133333"/>
              </a:lnSpc>
              <a:spcBef>
                <a:spcPts val="300"/>
              </a:spcBef>
              <a:spcAft>
                <a:spcPts val="0"/>
              </a:spcAft>
              <a:buClr>
                <a:schemeClr val="dk1"/>
              </a:buClr>
              <a:buSzPct val="85000"/>
              <a:buFont typeface="Arial"/>
              <a:buNone/>
            </a:pPr>
            <a:r>
              <a:t/>
            </a:r>
            <a:endParaRPr/>
          </a:p>
        </p:txBody>
      </p:sp>
      <p:sp>
        <p:nvSpPr>
          <p:cNvPr id="275" name="Google Shape;275;p15"/>
          <p:cNvSpPr txBox="1"/>
          <p:nvPr>
            <p:ph idx="6" type="body"/>
          </p:nvPr>
        </p:nvSpPr>
        <p:spPr>
          <a:xfrm>
            <a:off x="5940152" y="2313890"/>
            <a:ext cx="2376264" cy="1080119"/>
          </a:xfrm>
          <a:prstGeom prst="rect">
            <a:avLst/>
          </a:prstGeom>
          <a:noFill/>
          <a:ln>
            <a:noFill/>
          </a:ln>
        </p:spPr>
        <p:txBody>
          <a:bodyPr anchorCtr="0" anchor="t" bIns="45700" lIns="0" spcFirstLastPara="1" rIns="91425" wrap="square" tIns="45700">
            <a:normAutofit fontScale="92500"/>
          </a:bodyPr>
          <a:lstStyle/>
          <a:p>
            <a:pPr indent="0" lvl="0" marL="0" rtl="0" algn="l">
              <a:lnSpc>
                <a:spcPct val="140000"/>
              </a:lnSpc>
              <a:spcBef>
                <a:spcPts val="0"/>
              </a:spcBef>
              <a:spcAft>
                <a:spcPts val="0"/>
              </a:spcAft>
              <a:buClr>
                <a:srgbClr val="1D1D1B"/>
              </a:buClr>
              <a:buSzPct val="85000"/>
              <a:buFont typeface="Arial"/>
              <a:buNone/>
            </a:pPr>
            <a:r>
              <a:rPr b="0" i="0" lang="fr-FR" u="none" cap="none" strike="noStrike">
                <a:solidFill>
                  <a:srgbClr val="1D1D1B"/>
                </a:solidFill>
                <a:latin typeface="Arial"/>
                <a:ea typeface="Arial"/>
                <a:cs typeface="Arial"/>
                <a:sym typeface="Arial"/>
              </a:rPr>
              <a:t>It amet, consectetuer adipiscing elit, sed diam nonummy nibh euismot tincidunt ueuismod tincidunt ut laoreet dolore magna aliquam erat volutpat. Laoreet dolore magna aliquam erat volutpat.</a:t>
            </a:r>
            <a:endParaRPr sz="1000"/>
          </a:p>
          <a:p>
            <a:pPr indent="0" lvl="0" marL="0" rtl="0" algn="l">
              <a:lnSpc>
                <a:spcPct val="133333"/>
              </a:lnSpc>
              <a:spcBef>
                <a:spcPts val="300"/>
              </a:spcBef>
              <a:spcAft>
                <a:spcPts val="0"/>
              </a:spcAft>
              <a:buClr>
                <a:schemeClr val="dk1"/>
              </a:buClr>
              <a:buSzPct val="85000"/>
              <a:buFont typeface="Arial"/>
              <a:buNone/>
            </a:pPr>
            <a:r>
              <a:t/>
            </a:r>
            <a:endParaRPr/>
          </a:p>
        </p:txBody>
      </p:sp>
      <p:cxnSp>
        <p:nvCxnSpPr>
          <p:cNvPr id="276" name="Google Shape;276;p15"/>
          <p:cNvCxnSpPr/>
          <p:nvPr/>
        </p:nvCxnSpPr>
        <p:spPr>
          <a:xfrm>
            <a:off x="467544" y="2139702"/>
            <a:ext cx="2383798" cy="0"/>
          </a:xfrm>
          <a:prstGeom prst="straightConnector1">
            <a:avLst/>
          </a:prstGeom>
          <a:noFill/>
          <a:ln cap="flat" cmpd="sng" w="22225">
            <a:solidFill>
              <a:schemeClr val="lt2"/>
            </a:solidFill>
            <a:prstDash val="solid"/>
            <a:round/>
            <a:headEnd len="sm" w="sm" type="none"/>
            <a:tailEnd len="sm" w="sm" type="none"/>
          </a:ln>
        </p:spPr>
      </p:cxnSp>
      <p:cxnSp>
        <p:nvCxnSpPr>
          <p:cNvPr id="277" name="Google Shape;277;p15"/>
          <p:cNvCxnSpPr/>
          <p:nvPr/>
        </p:nvCxnSpPr>
        <p:spPr>
          <a:xfrm>
            <a:off x="3283390" y="2139702"/>
            <a:ext cx="2383798" cy="0"/>
          </a:xfrm>
          <a:prstGeom prst="straightConnector1">
            <a:avLst/>
          </a:prstGeom>
          <a:noFill/>
          <a:ln cap="flat" cmpd="sng" w="22225">
            <a:solidFill>
              <a:schemeClr val="lt2"/>
            </a:solidFill>
            <a:prstDash val="solid"/>
            <a:round/>
            <a:headEnd len="sm" w="sm" type="none"/>
            <a:tailEnd len="sm" w="sm" type="none"/>
          </a:ln>
        </p:spPr>
      </p:cxnSp>
      <p:cxnSp>
        <p:nvCxnSpPr>
          <p:cNvPr id="278" name="Google Shape;278;p15"/>
          <p:cNvCxnSpPr/>
          <p:nvPr/>
        </p:nvCxnSpPr>
        <p:spPr>
          <a:xfrm>
            <a:off x="5945158" y="2139702"/>
            <a:ext cx="2234776" cy="0"/>
          </a:xfrm>
          <a:prstGeom prst="straightConnector1">
            <a:avLst/>
          </a:prstGeom>
          <a:noFill/>
          <a:ln cap="flat" cmpd="sng" w="22225">
            <a:solidFill>
              <a:schemeClr val="lt2"/>
            </a:solidFill>
            <a:prstDash val="solid"/>
            <a:round/>
            <a:headEnd len="sm" w="sm" type="none"/>
            <a:tailEnd len="sm" w="sm" type="non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16"/>
          <p:cNvSpPr/>
          <p:nvPr/>
        </p:nvSpPr>
        <p:spPr>
          <a:xfrm>
            <a:off x="6012160" y="-1"/>
            <a:ext cx="3131840" cy="5143501"/>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84" name="Google Shape;284;p16"/>
          <p:cNvSpPr txBox="1"/>
          <p:nvPr>
            <p:ph idx="1" type="body"/>
          </p:nvPr>
        </p:nvSpPr>
        <p:spPr>
          <a:xfrm>
            <a:off x="7323181" y="1599193"/>
            <a:ext cx="1785323" cy="449418"/>
          </a:xfrm>
          <a:prstGeom prst="rect">
            <a:avLst/>
          </a:prstGeom>
          <a:noFill/>
          <a:ln>
            <a:noFill/>
          </a:ln>
        </p:spPr>
        <p:txBody>
          <a:bodyPr anchorCtr="0" anchor="t" bIns="45700" lIns="0" spcFirstLastPara="1" rIns="91425" wrap="square" tIns="45700">
            <a:normAutofit/>
          </a:bodyPr>
          <a:lstStyle/>
          <a:p>
            <a:pPr indent="0" lvl="0" marL="0" rtl="0" algn="l">
              <a:lnSpc>
                <a:spcPct val="127272"/>
              </a:lnSpc>
              <a:spcBef>
                <a:spcPts val="0"/>
              </a:spcBef>
              <a:spcAft>
                <a:spcPts val="0"/>
              </a:spcAft>
              <a:buClr>
                <a:schemeClr val="lt1"/>
              </a:buClr>
              <a:buSzPts val="935"/>
              <a:buFont typeface="Arial"/>
              <a:buNone/>
            </a:pPr>
            <a:r>
              <a:rPr b="1" lang="fr-FR" sz="1100">
                <a:solidFill>
                  <a:schemeClr val="lt1"/>
                </a:solidFill>
              </a:rPr>
              <a:t>Lorem ipsum dolor</a:t>
            </a:r>
            <a:endParaRPr b="1" sz="1100">
              <a:solidFill>
                <a:schemeClr val="lt1"/>
              </a:solidFill>
            </a:endParaRPr>
          </a:p>
        </p:txBody>
      </p:sp>
      <p:sp>
        <p:nvSpPr>
          <p:cNvPr id="285" name="Google Shape;285;p16"/>
          <p:cNvSpPr txBox="1"/>
          <p:nvPr>
            <p:ph idx="2" type="body"/>
          </p:nvPr>
        </p:nvSpPr>
        <p:spPr>
          <a:xfrm>
            <a:off x="504000" y="1223963"/>
            <a:ext cx="5076112" cy="3292475"/>
          </a:xfrm>
          <a:prstGeom prst="rect">
            <a:avLst/>
          </a:prstGeom>
          <a:noFill/>
          <a:ln>
            <a:noFill/>
          </a:ln>
        </p:spPr>
        <p:txBody>
          <a:bodyPr anchorCtr="0" anchor="t" bIns="45700" lIns="0" spcFirstLastPara="1" rIns="91425" wrap="square" tIns="45700">
            <a:normAutofit/>
          </a:bodyPr>
          <a:lstStyle/>
          <a:p>
            <a:pPr indent="0" lvl="0" marL="0" rtl="0" algn="l">
              <a:lnSpc>
                <a:spcPct val="116666"/>
              </a:lnSpc>
              <a:spcBef>
                <a:spcPts val="0"/>
              </a:spcBef>
              <a:spcAft>
                <a:spcPts val="0"/>
              </a:spcAft>
              <a:buClr>
                <a:schemeClr val="dk1"/>
              </a:buClr>
              <a:buSzPts val="1020"/>
              <a:buFont typeface="Arial"/>
              <a:buNone/>
            </a:pPr>
            <a:r>
              <a:rPr b="1" lang="fr-FR"/>
              <a:t>Lorem ipsum dolor sit amet (Niveau 1)</a:t>
            </a:r>
            <a:endParaRPr/>
          </a:p>
          <a:p>
            <a:pPr indent="-144000" lvl="1" marL="144000" rtl="0" algn="l">
              <a:lnSpc>
                <a:spcPct val="118181"/>
              </a:lnSpc>
              <a:spcBef>
                <a:spcPts val="700"/>
              </a:spcBef>
              <a:spcAft>
                <a:spcPts val="0"/>
              </a:spcAft>
              <a:buSzPts val="1320"/>
              <a:buChar char="•"/>
            </a:pPr>
            <a:r>
              <a:rPr lang="fr-FR"/>
              <a:t>It amet, consectetuer adipiscing elit, sed diam nonummy nibh euismot tincidunt ueuismod tincidunt ut laoreet </a:t>
            </a:r>
            <a:endParaRPr/>
          </a:p>
          <a:p>
            <a:pPr indent="-144000" lvl="1" marL="144000" rtl="0" algn="l">
              <a:lnSpc>
                <a:spcPct val="118181"/>
              </a:lnSpc>
              <a:spcBef>
                <a:spcPts val="700"/>
              </a:spcBef>
              <a:spcAft>
                <a:spcPts val="0"/>
              </a:spcAft>
              <a:buSzPts val="1320"/>
              <a:buChar char="•"/>
            </a:pPr>
            <a:r>
              <a:rPr lang="fr-FR"/>
              <a:t>dolore magna aliquam erat volutpat. Laoreet dolore magna aliquam erat volutpat. Ut wisi enim ad minim</a:t>
            </a:r>
            <a:endParaRPr/>
          </a:p>
          <a:p>
            <a:pPr indent="0" lvl="1" marL="0" rtl="0" algn="l">
              <a:lnSpc>
                <a:spcPct val="118181"/>
              </a:lnSpc>
              <a:spcBef>
                <a:spcPts val="700"/>
              </a:spcBef>
              <a:spcAft>
                <a:spcPts val="0"/>
              </a:spcAft>
              <a:buSzPts val="1320"/>
              <a:buNone/>
            </a:pPr>
            <a:r>
              <a:t/>
            </a:r>
            <a:endParaRPr/>
          </a:p>
          <a:p>
            <a:pPr indent="0" lvl="0" marL="0" rtl="0" algn="l">
              <a:lnSpc>
                <a:spcPct val="116666"/>
              </a:lnSpc>
              <a:spcBef>
                <a:spcPts val="300"/>
              </a:spcBef>
              <a:spcAft>
                <a:spcPts val="0"/>
              </a:spcAft>
              <a:buClr>
                <a:schemeClr val="dk1"/>
              </a:buClr>
              <a:buSzPts val="1020"/>
              <a:buFont typeface="Arial"/>
              <a:buNone/>
            </a:pPr>
            <a:r>
              <a:rPr b="1" lang="fr-FR"/>
              <a:t>Lorem ipsum dolor sit amet (Niveau 1)</a:t>
            </a:r>
            <a:endParaRPr/>
          </a:p>
          <a:p>
            <a:pPr indent="-144000" lvl="1" marL="144000" rtl="0" algn="l">
              <a:lnSpc>
                <a:spcPct val="118181"/>
              </a:lnSpc>
              <a:spcBef>
                <a:spcPts val="700"/>
              </a:spcBef>
              <a:spcAft>
                <a:spcPts val="0"/>
              </a:spcAft>
              <a:buSzPts val="1320"/>
              <a:buChar char="•"/>
            </a:pPr>
            <a:r>
              <a:rPr lang="fr-FR"/>
              <a:t>It amet, consectetuer adipiscing elit, sed diam nonummy nibh euismot tincidunt ueuismod tincidunt ut laoreet </a:t>
            </a:r>
            <a:endParaRPr/>
          </a:p>
          <a:p>
            <a:pPr indent="-144000" lvl="1" marL="144000" rtl="0" algn="l">
              <a:lnSpc>
                <a:spcPct val="118181"/>
              </a:lnSpc>
              <a:spcBef>
                <a:spcPts val="700"/>
              </a:spcBef>
              <a:spcAft>
                <a:spcPts val="0"/>
              </a:spcAft>
              <a:buSzPts val="1320"/>
              <a:buChar char="•"/>
            </a:pPr>
            <a:r>
              <a:rPr lang="fr-FR"/>
              <a:t>dolore magna aliquam erat volutpat. Laoreet dolore magna aliquam erat volutpat. Ut wisi enim ad minim</a:t>
            </a:r>
            <a:endParaRPr/>
          </a:p>
          <a:p>
            <a:pPr indent="0" lvl="1" marL="0" rtl="0" algn="l">
              <a:lnSpc>
                <a:spcPct val="118181"/>
              </a:lnSpc>
              <a:spcBef>
                <a:spcPts val="700"/>
              </a:spcBef>
              <a:spcAft>
                <a:spcPts val="0"/>
              </a:spcAft>
              <a:buSzPts val="1320"/>
              <a:buNone/>
            </a:pPr>
            <a:r>
              <a:t/>
            </a:r>
            <a:endParaRPr b="1"/>
          </a:p>
          <a:p>
            <a:pPr indent="0" lvl="1" marL="0" rtl="0" algn="l">
              <a:lnSpc>
                <a:spcPct val="118181"/>
              </a:lnSpc>
              <a:spcBef>
                <a:spcPts val="700"/>
              </a:spcBef>
              <a:spcAft>
                <a:spcPts val="0"/>
              </a:spcAft>
              <a:buSzPts val="1320"/>
              <a:buNone/>
            </a:pPr>
            <a:r>
              <a:rPr lang="fr-FR"/>
              <a:t> </a:t>
            </a:r>
            <a:endParaRPr/>
          </a:p>
          <a:p>
            <a:pPr indent="0" lvl="0" marL="0" rtl="0" algn="l">
              <a:lnSpc>
                <a:spcPct val="116666"/>
              </a:lnSpc>
              <a:spcBef>
                <a:spcPts val="300"/>
              </a:spcBef>
              <a:spcAft>
                <a:spcPts val="0"/>
              </a:spcAft>
              <a:buClr>
                <a:schemeClr val="dk1"/>
              </a:buClr>
              <a:buSzPts val="1020"/>
              <a:buFont typeface="Arial"/>
              <a:buNone/>
            </a:pPr>
            <a:r>
              <a:t/>
            </a:r>
            <a:endParaRPr/>
          </a:p>
          <a:p>
            <a:pPr indent="0" lvl="0" marL="0" rtl="0" algn="l">
              <a:lnSpc>
                <a:spcPct val="116666"/>
              </a:lnSpc>
              <a:spcBef>
                <a:spcPts val="300"/>
              </a:spcBef>
              <a:spcAft>
                <a:spcPts val="0"/>
              </a:spcAft>
              <a:buClr>
                <a:schemeClr val="dk1"/>
              </a:buClr>
              <a:buSzPts val="1020"/>
              <a:buFont typeface="Arial"/>
              <a:buNone/>
            </a:pPr>
            <a:r>
              <a:t/>
            </a:r>
            <a:endParaRPr/>
          </a:p>
          <a:p>
            <a:pPr indent="0" lvl="0" marL="0" rtl="0" algn="l">
              <a:lnSpc>
                <a:spcPct val="116666"/>
              </a:lnSpc>
              <a:spcBef>
                <a:spcPts val="300"/>
              </a:spcBef>
              <a:spcAft>
                <a:spcPts val="0"/>
              </a:spcAft>
              <a:buClr>
                <a:schemeClr val="dk1"/>
              </a:buClr>
              <a:buSzPts val="1020"/>
              <a:buFont typeface="Arial"/>
              <a:buNone/>
            </a:pPr>
            <a:r>
              <a:t/>
            </a:r>
            <a:endParaRPr/>
          </a:p>
          <a:p>
            <a:pPr indent="0" lvl="0" marL="0" rtl="0" algn="l">
              <a:lnSpc>
                <a:spcPct val="116666"/>
              </a:lnSpc>
              <a:spcBef>
                <a:spcPts val="300"/>
              </a:spcBef>
              <a:spcAft>
                <a:spcPts val="0"/>
              </a:spcAft>
              <a:buClr>
                <a:schemeClr val="dk1"/>
              </a:buClr>
              <a:buSzPts val="1020"/>
              <a:buFont typeface="Arial"/>
              <a:buNone/>
            </a:pPr>
            <a:r>
              <a:t/>
            </a:r>
            <a:endParaRPr/>
          </a:p>
        </p:txBody>
      </p:sp>
      <p:sp>
        <p:nvSpPr>
          <p:cNvPr id="286" name="Google Shape;286;p16"/>
          <p:cNvSpPr txBox="1"/>
          <p:nvPr>
            <p:ph type="title"/>
          </p:nvPr>
        </p:nvSpPr>
        <p:spPr>
          <a:xfrm>
            <a:off x="504001" y="486000"/>
            <a:ext cx="5292136" cy="309984"/>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chemeClr val="dk1"/>
              </a:buClr>
              <a:buSzPts val="2400"/>
              <a:buFont typeface="Arial"/>
              <a:buNone/>
            </a:pPr>
            <a:r>
              <a:t/>
            </a:r>
            <a:endParaRPr>
              <a:solidFill>
                <a:schemeClr val="dk2"/>
              </a:solidFill>
            </a:endParaRPr>
          </a:p>
        </p:txBody>
      </p:sp>
      <p:sp>
        <p:nvSpPr>
          <p:cNvPr id="287" name="Google Shape;287;p16"/>
          <p:cNvSpPr txBox="1"/>
          <p:nvPr>
            <p:ph idx="3" type="body"/>
          </p:nvPr>
        </p:nvSpPr>
        <p:spPr>
          <a:xfrm>
            <a:off x="7323181" y="2507458"/>
            <a:ext cx="1785323" cy="449418"/>
          </a:xfrm>
          <a:prstGeom prst="rect">
            <a:avLst/>
          </a:prstGeom>
          <a:noFill/>
          <a:ln>
            <a:noFill/>
          </a:ln>
        </p:spPr>
        <p:txBody>
          <a:bodyPr anchorCtr="0" anchor="t" bIns="45700" lIns="0" spcFirstLastPara="1" rIns="91425" wrap="square" tIns="45700">
            <a:normAutofit/>
          </a:bodyPr>
          <a:lstStyle/>
          <a:p>
            <a:pPr indent="0" lvl="0" marL="0" rtl="0" algn="l">
              <a:lnSpc>
                <a:spcPct val="127272"/>
              </a:lnSpc>
              <a:spcBef>
                <a:spcPts val="0"/>
              </a:spcBef>
              <a:spcAft>
                <a:spcPts val="0"/>
              </a:spcAft>
              <a:buClr>
                <a:schemeClr val="lt1"/>
              </a:buClr>
              <a:buSzPts val="935"/>
              <a:buFont typeface="Arial"/>
              <a:buNone/>
            </a:pPr>
            <a:r>
              <a:rPr b="1" lang="fr-FR" sz="1100">
                <a:solidFill>
                  <a:schemeClr val="lt1"/>
                </a:solidFill>
              </a:rPr>
              <a:t>Lorem ipsum dolor</a:t>
            </a:r>
            <a:endParaRPr b="1" sz="1100">
              <a:solidFill>
                <a:schemeClr val="lt1"/>
              </a:solidFill>
            </a:endParaRPr>
          </a:p>
          <a:p>
            <a:pPr indent="0" lvl="0" marL="0" rtl="0" algn="l">
              <a:lnSpc>
                <a:spcPct val="127272"/>
              </a:lnSpc>
              <a:spcBef>
                <a:spcPts val="300"/>
              </a:spcBef>
              <a:spcAft>
                <a:spcPts val="0"/>
              </a:spcAft>
              <a:buClr>
                <a:schemeClr val="dk1"/>
              </a:buClr>
              <a:buSzPts val="935"/>
              <a:buFont typeface="Arial"/>
              <a:buNone/>
            </a:pPr>
            <a:r>
              <a:t/>
            </a:r>
            <a:endParaRPr sz="1100">
              <a:solidFill>
                <a:schemeClr val="lt1"/>
              </a:solidFill>
            </a:endParaRPr>
          </a:p>
        </p:txBody>
      </p:sp>
      <p:sp>
        <p:nvSpPr>
          <p:cNvPr id="288" name="Google Shape;288;p16"/>
          <p:cNvSpPr txBox="1"/>
          <p:nvPr>
            <p:ph idx="4" type="body"/>
          </p:nvPr>
        </p:nvSpPr>
        <p:spPr>
          <a:xfrm>
            <a:off x="7323181" y="3393083"/>
            <a:ext cx="1785323" cy="474811"/>
          </a:xfrm>
          <a:prstGeom prst="rect">
            <a:avLst/>
          </a:prstGeom>
          <a:noFill/>
          <a:ln>
            <a:noFill/>
          </a:ln>
        </p:spPr>
        <p:txBody>
          <a:bodyPr anchorCtr="0" anchor="t" bIns="45700" lIns="0" spcFirstLastPara="1" rIns="91425" wrap="square" tIns="45700">
            <a:normAutofit/>
          </a:bodyPr>
          <a:lstStyle/>
          <a:p>
            <a:pPr indent="0" lvl="0" marL="0" rtl="0" algn="l">
              <a:lnSpc>
                <a:spcPct val="127272"/>
              </a:lnSpc>
              <a:spcBef>
                <a:spcPts val="0"/>
              </a:spcBef>
              <a:spcAft>
                <a:spcPts val="0"/>
              </a:spcAft>
              <a:buClr>
                <a:schemeClr val="lt1"/>
              </a:buClr>
              <a:buSzPts val="935"/>
              <a:buFont typeface="Arial"/>
              <a:buNone/>
            </a:pPr>
            <a:r>
              <a:rPr b="1" lang="fr-FR" sz="1100">
                <a:solidFill>
                  <a:schemeClr val="lt1"/>
                </a:solidFill>
              </a:rPr>
              <a:t>Lorem ipsum dolor</a:t>
            </a:r>
            <a:endParaRPr b="1" sz="1100">
              <a:solidFill>
                <a:schemeClr val="lt1"/>
              </a:solidFill>
            </a:endParaRPr>
          </a:p>
          <a:p>
            <a:pPr indent="0" lvl="0" marL="0" rtl="0" algn="l">
              <a:lnSpc>
                <a:spcPct val="127272"/>
              </a:lnSpc>
              <a:spcBef>
                <a:spcPts val="300"/>
              </a:spcBef>
              <a:spcAft>
                <a:spcPts val="0"/>
              </a:spcAft>
              <a:buClr>
                <a:schemeClr val="dk1"/>
              </a:buClr>
              <a:buSzPts val="935"/>
              <a:buFont typeface="Arial"/>
              <a:buNone/>
            </a:pPr>
            <a:r>
              <a:t/>
            </a:r>
            <a:endParaRPr sz="1100">
              <a:solidFill>
                <a:schemeClr val="lt1"/>
              </a:solidFill>
            </a:endParaRPr>
          </a:p>
        </p:txBody>
      </p:sp>
      <p:sp>
        <p:nvSpPr>
          <p:cNvPr id="289" name="Google Shape;289;p16"/>
          <p:cNvSpPr txBox="1"/>
          <p:nvPr>
            <p:ph idx="10" type="dt"/>
          </p:nvPr>
        </p:nvSpPr>
        <p:spPr>
          <a:xfrm>
            <a:off x="0" y="4963500"/>
            <a:ext cx="180000" cy="180000"/>
          </a:xfrm>
          <a:prstGeom prst="rect">
            <a:avLst/>
          </a:prstGeom>
          <a:noFill/>
          <a:ln cap="flat" cmpd="sng" w="9525">
            <a:solidFill>
              <a:schemeClr val="lt1">
                <a:alpha val="0"/>
              </a:schemeClr>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fr-FR"/>
              <a:t>Date</a:t>
            </a:r>
            <a:endParaRPr/>
          </a:p>
        </p:txBody>
      </p:sp>
      <p:sp>
        <p:nvSpPr>
          <p:cNvPr id="290" name="Google Shape;290;p16"/>
          <p:cNvSpPr txBox="1"/>
          <p:nvPr>
            <p:ph idx="11" type="ftr"/>
          </p:nvPr>
        </p:nvSpPr>
        <p:spPr>
          <a:xfrm>
            <a:off x="755576" y="4706904"/>
            <a:ext cx="6840000" cy="217606"/>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fr-FR"/>
              <a:t>TITRE DE LA PRÉSENTATION</a:t>
            </a:r>
            <a:endParaRPr/>
          </a:p>
        </p:txBody>
      </p:sp>
      <p:sp>
        <p:nvSpPr>
          <p:cNvPr id="291" name="Google Shape;291;p16"/>
          <p:cNvSpPr txBox="1"/>
          <p:nvPr>
            <p:ph idx="12" type="sldNum"/>
          </p:nvPr>
        </p:nvSpPr>
        <p:spPr>
          <a:xfrm>
            <a:off x="504001" y="4645704"/>
            <a:ext cx="251576" cy="32974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fr-FR"/>
              <a:t>‹#›</a:t>
            </a:fld>
            <a:endParaRPr/>
          </a:p>
        </p:txBody>
      </p:sp>
      <p:pic>
        <p:nvPicPr>
          <p:cNvPr id="292" name="Google Shape;292;p16"/>
          <p:cNvPicPr preferRelativeResize="0"/>
          <p:nvPr/>
        </p:nvPicPr>
        <p:blipFill rotWithShape="1">
          <a:blip r:embed="rId3">
            <a:alphaModFix/>
          </a:blip>
          <a:srcRect b="32030" l="25200" r="27201" t="32970"/>
          <a:stretch/>
        </p:blipFill>
        <p:spPr>
          <a:xfrm>
            <a:off x="6285304" y="1419622"/>
            <a:ext cx="792088" cy="582418"/>
          </a:xfrm>
          <a:prstGeom prst="rect">
            <a:avLst/>
          </a:prstGeom>
          <a:noFill/>
          <a:ln>
            <a:noFill/>
          </a:ln>
        </p:spPr>
      </p:pic>
      <p:pic>
        <p:nvPicPr>
          <p:cNvPr id="293" name="Google Shape;293;p16"/>
          <p:cNvPicPr preferRelativeResize="0"/>
          <p:nvPr/>
        </p:nvPicPr>
        <p:blipFill rotWithShape="1">
          <a:blip r:embed="rId3">
            <a:alphaModFix/>
          </a:blip>
          <a:srcRect b="32030" l="25200" r="27201" t="32970"/>
          <a:stretch/>
        </p:blipFill>
        <p:spPr>
          <a:xfrm>
            <a:off x="6285304" y="2312963"/>
            <a:ext cx="792088" cy="582418"/>
          </a:xfrm>
          <a:prstGeom prst="rect">
            <a:avLst/>
          </a:prstGeom>
          <a:noFill/>
          <a:ln>
            <a:noFill/>
          </a:ln>
        </p:spPr>
      </p:pic>
      <p:pic>
        <p:nvPicPr>
          <p:cNvPr id="294" name="Google Shape;294;p16"/>
          <p:cNvPicPr preferRelativeResize="0"/>
          <p:nvPr/>
        </p:nvPicPr>
        <p:blipFill rotWithShape="1">
          <a:blip r:embed="rId3">
            <a:alphaModFix/>
          </a:blip>
          <a:srcRect b="32030" l="25200" r="27201" t="32970"/>
          <a:stretch/>
        </p:blipFill>
        <p:spPr>
          <a:xfrm>
            <a:off x="6300192" y="3223981"/>
            <a:ext cx="792088" cy="58241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17"/>
          <p:cNvSpPr txBox="1"/>
          <p:nvPr>
            <p:ph idx="1" type="body"/>
          </p:nvPr>
        </p:nvSpPr>
        <p:spPr>
          <a:xfrm>
            <a:off x="507055" y="1028974"/>
            <a:ext cx="4424985" cy="1647244"/>
          </a:xfrm>
          <a:prstGeom prst="rect">
            <a:avLst/>
          </a:prstGeom>
          <a:noFill/>
          <a:ln>
            <a:noFill/>
          </a:ln>
        </p:spPr>
        <p:txBody>
          <a:bodyPr anchorCtr="0" anchor="t" bIns="45700" lIns="0" spcFirstLastPara="1" rIns="91425" wrap="square" tIns="45700">
            <a:normAutofit/>
          </a:bodyPr>
          <a:lstStyle/>
          <a:p>
            <a:pPr indent="0" lvl="0" marL="0" rtl="0" algn="l">
              <a:lnSpc>
                <a:spcPct val="116666"/>
              </a:lnSpc>
              <a:spcBef>
                <a:spcPts val="0"/>
              </a:spcBef>
              <a:spcAft>
                <a:spcPts val="0"/>
              </a:spcAft>
              <a:buClr>
                <a:schemeClr val="dk1"/>
              </a:buClr>
              <a:buSzPts val="1020"/>
              <a:buFont typeface="Arial"/>
              <a:buNone/>
            </a:pPr>
            <a:r>
              <a:rPr b="1" lang="fr-FR"/>
              <a:t>Lorem ipsum dolo</a:t>
            </a:r>
            <a:endParaRPr/>
          </a:p>
          <a:p>
            <a:pPr indent="0" lvl="0" marL="0" rtl="0" algn="l">
              <a:lnSpc>
                <a:spcPct val="116666"/>
              </a:lnSpc>
              <a:spcBef>
                <a:spcPts val="300"/>
              </a:spcBef>
              <a:spcAft>
                <a:spcPts val="0"/>
              </a:spcAft>
              <a:buClr>
                <a:schemeClr val="dk1"/>
              </a:buClr>
              <a:buSzPts val="1020"/>
              <a:buFont typeface="Arial"/>
              <a:buNone/>
            </a:pPr>
            <a:r>
              <a:rPr lang="fr-FR"/>
              <a:t>It amet, consectetuer adipiscing elit, sed diam nonummy nibh euismot tincidunt ueuismod tincidunt ut laoreet dolore magna aliquam erat volutpat. </a:t>
            </a:r>
            <a:endParaRPr/>
          </a:p>
        </p:txBody>
      </p:sp>
      <p:sp>
        <p:nvSpPr>
          <p:cNvPr id="300" name="Google Shape;300;p17"/>
          <p:cNvSpPr txBox="1"/>
          <p:nvPr>
            <p:ph idx="10" type="dt"/>
          </p:nvPr>
        </p:nvSpPr>
        <p:spPr>
          <a:xfrm>
            <a:off x="0" y="4963500"/>
            <a:ext cx="180000" cy="180000"/>
          </a:xfrm>
          <a:prstGeom prst="rect">
            <a:avLst/>
          </a:prstGeom>
          <a:noFill/>
          <a:ln cap="flat" cmpd="sng" w="9525">
            <a:solidFill>
              <a:schemeClr val="lt1">
                <a:alpha val="0"/>
              </a:schemeClr>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fr-FR"/>
              <a:t>Date</a:t>
            </a:r>
            <a:endParaRPr/>
          </a:p>
        </p:txBody>
      </p:sp>
      <p:sp>
        <p:nvSpPr>
          <p:cNvPr id="301" name="Google Shape;301;p17"/>
          <p:cNvSpPr txBox="1"/>
          <p:nvPr>
            <p:ph idx="11" type="ftr"/>
          </p:nvPr>
        </p:nvSpPr>
        <p:spPr>
          <a:xfrm>
            <a:off x="755576" y="4706904"/>
            <a:ext cx="6840000" cy="217606"/>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fr-FR"/>
              <a:t>TITRE DE LA PRÉSENTATION</a:t>
            </a:r>
            <a:endParaRPr/>
          </a:p>
        </p:txBody>
      </p:sp>
      <p:sp>
        <p:nvSpPr>
          <p:cNvPr id="302" name="Google Shape;302;p17"/>
          <p:cNvSpPr txBox="1"/>
          <p:nvPr>
            <p:ph idx="12" type="sldNum"/>
          </p:nvPr>
        </p:nvSpPr>
        <p:spPr>
          <a:xfrm>
            <a:off x="504001" y="4645704"/>
            <a:ext cx="251576" cy="32974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fr-FR"/>
              <a:t>‹#›</a:t>
            </a:fld>
            <a:endParaRPr/>
          </a:p>
        </p:txBody>
      </p:sp>
      <p:sp>
        <p:nvSpPr>
          <p:cNvPr id="303" name="Google Shape;303;p17"/>
          <p:cNvSpPr txBox="1"/>
          <p:nvPr>
            <p:ph type="title"/>
          </p:nvPr>
        </p:nvSpPr>
        <p:spPr>
          <a:xfrm>
            <a:off x="504001" y="486000"/>
            <a:ext cx="4427810" cy="309984"/>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chemeClr val="dk1"/>
              </a:buClr>
              <a:buSzPts val="2400"/>
              <a:buFont typeface="Arial"/>
              <a:buNone/>
            </a:pPr>
            <a:r>
              <a:t/>
            </a:r>
            <a:endParaRPr>
              <a:solidFill>
                <a:schemeClr val="dk2"/>
              </a:solidFill>
            </a:endParaRPr>
          </a:p>
        </p:txBody>
      </p:sp>
      <p:graphicFrame>
        <p:nvGraphicFramePr>
          <p:cNvPr id="304" name="Google Shape;304;p17"/>
          <p:cNvGraphicFramePr/>
          <p:nvPr/>
        </p:nvGraphicFramePr>
        <p:xfrm>
          <a:off x="503238" y="1923678"/>
          <a:ext cx="4933345" cy="2564236"/>
        </p:xfrm>
        <a:graphic>
          <a:graphicData uri="http://schemas.openxmlformats.org/drawingml/2006/chart">
            <c:chart r:id="rId3"/>
          </a:graphicData>
        </a:graphic>
      </p:graphicFrame>
      <p:pic>
        <p:nvPicPr>
          <p:cNvPr descr="Une image contenant plein air, Photographie aérienne, arbre, Vue plongeante&#10;&#10;Description générée automatiquement" id="305" name="Google Shape;305;p17"/>
          <p:cNvPicPr preferRelativeResize="0"/>
          <p:nvPr>
            <p:ph idx="2" type="pic"/>
          </p:nvPr>
        </p:nvPicPr>
        <p:blipFill rotWithShape="1">
          <a:blip r:embed="rId4">
            <a:alphaModFix/>
          </a:blip>
          <a:srcRect b="0" l="1831" r="1831" t="0"/>
          <a:stretch/>
        </p:blipFill>
        <p:spPr>
          <a:xfrm>
            <a:off x="6012160" y="0"/>
            <a:ext cx="3131841" cy="5143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18"/>
          <p:cNvSpPr txBox="1"/>
          <p:nvPr>
            <p:ph idx="10" type="dt"/>
          </p:nvPr>
        </p:nvSpPr>
        <p:spPr>
          <a:xfrm>
            <a:off x="0" y="4963500"/>
            <a:ext cx="180000" cy="180000"/>
          </a:xfrm>
          <a:prstGeom prst="rect">
            <a:avLst/>
          </a:prstGeom>
          <a:noFill/>
          <a:ln cap="flat" cmpd="sng" w="9525">
            <a:solidFill>
              <a:schemeClr val="lt1">
                <a:alpha val="0"/>
              </a:schemeClr>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fr-FR"/>
              <a:t>Date</a:t>
            </a:r>
            <a:endParaRPr/>
          </a:p>
        </p:txBody>
      </p:sp>
      <p:sp>
        <p:nvSpPr>
          <p:cNvPr id="311" name="Google Shape;311;p18"/>
          <p:cNvSpPr txBox="1"/>
          <p:nvPr>
            <p:ph idx="11" type="ftr"/>
          </p:nvPr>
        </p:nvSpPr>
        <p:spPr>
          <a:xfrm>
            <a:off x="755576" y="4706904"/>
            <a:ext cx="6840000" cy="217606"/>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fr-FR"/>
              <a:t>TITRE DE LA PRÉSENTATION</a:t>
            </a:r>
            <a:endParaRPr/>
          </a:p>
        </p:txBody>
      </p:sp>
      <p:sp>
        <p:nvSpPr>
          <p:cNvPr id="312" name="Google Shape;312;p18"/>
          <p:cNvSpPr txBox="1"/>
          <p:nvPr>
            <p:ph idx="12" type="sldNum"/>
          </p:nvPr>
        </p:nvSpPr>
        <p:spPr>
          <a:xfrm>
            <a:off x="504001" y="4645704"/>
            <a:ext cx="251576" cy="32974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fr-FR"/>
              <a:t>‹#›</a:t>
            </a:fld>
            <a:endParaRPr/>
          </a:p>
        </p:txBody>
      </p:sp>
      <p:sp>
        <p:nvSpPr>
          <p:cNvPr id="313" name="Google Shape;313;p18"/>
          <p:cNvSpPr txBox="1"/>
          <p:nvPr>
            <p:ph type="title"/>
          </p:nvPr>
        </p:nvSpPr>
        <p:spPr>
          <a:xfrm>
            <a:off x="504000" y="486000"/>
            <a:ext cx="5361089" cy="309984"/>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chemeClr val="dk1"/>
              </a:buClr>
              <a:buSzPts val="2400"/>
              <a:buFont typeface="Arial"/>
              <a:buNone/>
            </a:pPr>
            <a:r>
              <a:t/>
            </a:r>
            <a:endParaRPr>
              <a:solidFill>
                <a:schemeClr val="lt2"/>
              </a:solidFill>
            </a:endParaRPr>
          </a:p>
        </p:txBody>
      </p:sp>
      <p:graphicFrame>
        <p:nvGraphicFramePr>
          <p:cNvPr id="314" name="Google Shape;314;p18"/>
          <p:cNvGraphicFramePr/>
          <p:nvPr/>
        </p:nvGraphicFramePr>
        <p:xfrm>
          <a:off x="503238" y="1203325"/>
          <a:ext cx="7453138" cy="3228975"/>
        </p:xfrm>
        <a:graphic>
          <a:graphicData uri="http://schemas.openxmlformats.org/drawingml/2006/chart">
            <c:chart r:id="rId3"/>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19"/>
          <p:cNvSpPr txBox="1"/>
          <p:nvPr>
            <p:ph idx="10" type="dt"/>
          </p:nvPr>
        </p:nvSpPr>
        <p:spPr>
          <a:xfrm>
            <a:off x="0" y="4963500"/>
            <a:ext cx="180000" cy="180000"/>
          </a:xfrm>
          <a:prstGeom prst="rect">
            <a:avLst/>
          </a:prstGeom>
          <a:noFill/>
          <a:ln cap="flat" cmpd="sng" w="9525">
            <a:solidFill>
              <a:schemeClr val="lt1">
                <a:alpha val="0"/>
              </a:schemeClr>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fr-FR"/>
              <a:t>Date</a:t>
            </a:r>
            <a:endParaRPr/>
          </a:p>
        </p:txBody>
      </p:sp>
      <p:sp>
        <p:nvSpPr>
          <p:cNvPr id="320" name="Google Shape;320;p19"/>
          <p:cNvSpPr txBox="1"/>
          <p:nvPr>
            <p:ph idx="11" type="ftr"/>
          </p:nvPr>
        </p:nvSpPr>
        <p:spPr>
          <a:xfrm>
            <a:off x="755576" y="4706904"/>
            <a:ext cx="6840000" cy="217606"/>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fr-FR"/>
              <a:t>TITRE DE LA PRÉSENTATION</a:t>
            </a:r>
            <a:endParaRPr/>
          </a:p>
        </p:txBody>
      </p:sp>
      <p:sp>
        <p:nvSpPr>
          <p:cNvPr id="321" name="Google Shape;321;p19"/>
          <p:cNvSpPr txBox="1"/>
          <p:nvPr>
            <p:ph idx="12" type="sldNum"/>
          </p:nvPr>
        </p:nvSpPr>
        <p:spPr>
          <a:xfrm>
            <a:off x="504001" y="4645704"/>
            <a:ext cx="251576" cy="32974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fr-FR"/>
              <a:t>‹#›</a:t>
            </a:fld>
            <a:endParaRPr/>
          </a:p>
        </p:txBody>
      </p:sp>
      <p:sp>
        <p:nvSpPr>
          <p:cNvPr id="322" name="Google Shape;322;p19"/>
          <p:cNvSpPr txBox="1"/>
          <p:nvPr>
            <p:ph type="title"/>
          </p:nvPr>
        </p:nvSpPr>
        <p:spPr>
          <a:xfrm>
            <a:off x="504001" y="486000"/>
            <a:ext cx="5034504" cy="309984"/>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chemeClr val="dk1"/>
              </a:buClr>
              <a:buSzPts val="2400"/>
              <a:buFont typeface="Arial"/>
              <a:buNone/>
            </a:pPr>
            <a:r>
              <a:t/>
            </a:r>
            <a:endParaRPr/>
          </a:p>
        </p:txBody>
      </p:sp>
      <p:pic>
        <p:nvPicPr>
          <p:cNvPr id="323" name="Google Shape;323;p19"/>
          <p:cNvPicPr preferRelativeResize="0"/>
          <p:nvPr/>
        </p:nvPicPr>
        <p:blipFill rotWithShape="1">
          <a:blip r:embed="rId3">
            <a:alphaModFix/>
          </a:blip>
          <a:srcRect b="35400" l="42375" r="34063" t="26088"/>
          <a:stretch/>
        </p:blipFill>
        <p:spPr>
          <a:xfrm>
            <a:off x="6009104" y="0"/>
            <a:ext cx="3134896" cy="5143500"/>
          </a:xfrm>
          <a:prstGeom prst="rect">
            <a:avLst/>
          </a:prstGeom>
          <a:noFill/>
          <a:ln>
            <a:noFill/>
          </a:ln>
        </p:spPr>
      </p:pic>
      <p:sp>
        <p:nvSpPr>
          <p:cNvPr id="324" name="Google Shape;324;p19"/>
          <p:cNvSpPr txBox="1"/>
          <p:nvPr>
            <p:ph idx="1" type="body"/>
          </p:nvPr>
        </p:nvSpPr>
        <p:spPr>
          <a:xfrm>
            <a:off x="507056" y="1028974"/>
            <a:ext cx="5034504" cy="3542984"/>
          </a:xfrm>
          <a:prstGeom prst="rect">
            <a:avLst/>
          </a:prstGeom>
          <a:noFill/>
          <a:ln>
            <a:noFill/>
          </a:ln>
        </p:spPr>
        <p:txBody>
          <a:bodyPr anchorCtr="0" anchor="t" bIns="45700" lIns="0" spcFirstLastPara="1" rIns="91425" wrap="square" tIns="45700">
            <a:normAutofit/>
          </a:bodyPr>
          <a:lstStyle/>
          <a:p>
            <a:pPr indent="0" lvl="0" marL="0" rtl="0" algn="l">
              <a:lnSpc>
                <a:spcPct val="100000"/>
              </a:lnSpc>
              <a:spcBef>
                <a:spcPts val="0"/>
              </a:spcBef>
              <a:spcAft>
                <a:spcPts val="0"/>
              </a:spcAft>
              <a:buClr>
                <a:schemeClr val="lt2"/>
              </a:buClr>
              <a:buSzPts val="1190"/>
              <a:buFont typeface="Arial"/>
              <a:buNone/>
            </a:pPr>
            <a:r>
              <a:rPr b="1" lang="fr-FR" sz="1400">
                <a:solidFill>
                  <a:schemeClr val="lt2"/>
                </a:solidFill>
              </a:rPr>
              <a:t>Lorem ipsum dolo</a:t>
            </a:r>
            <a:endParaRPr/>
          </a:p>
          <a:p>
            <a:pPr indent="0" lvl="0" marL="0" rtl="0" algn="l">
              <a:lnSpc>
                <a:spcPct val="116666"/>
              </a:lnSpc>
              <a:spcBef>
                <a:spcPts val="300"/>
              </a:spcBef>
              <a:spcAft>
                <a:spcPts val="0"/>
              </a:spcAft>
              <a:buClr>
                <a:schemeClr val="dk1"/>
              </a:buClr>
              <a:buSzPts val="1020"/>
              <a:buFont typeface="Arial"/>
              <a:buNone/>
            </a:pPr>
            <a:r>
              <a:rPr lang="fr-FR"/>
              <a:t>It amet, consectetuer adipiscing elit, sed diam nonummy nibh euismot tincidunt ueuismod tincidunt ut laoreet dolore magna aliquam erat volutpat. Laoreet dolore magna aliquam erat volutpat.</a:t>
            </a:r>
            <a:endParaRPr/>
          </a:p>
          <a:p>
            <a:pPr indent="-144000" lvl="1" marL="144000" rtl="0" algn="l">
              <a:lnSpc>
                <a:spcPct val="118181"/>
              </a:lnSpc>
              <a:spcBef>
                <a:spcPts val="700"/>
              </a:spcBef>
              <a:spcAft>
                <a:spcPts val="0"/>
              </a:spcAft>
              <a:buSzPts val="1320"/>
              <a:buChar char="•"/>
            </a:pPr>
            <a:r>
              <a:rPr lang="fr-FR"/>
              <a:t>Ut wisi enim ad minim veniamIt amet, consectetuer adipiscing elit, sed diam nonummy nibh euismot tincidunt ueuismod tincidunt.</a:t>
            </a:r>
            <a:endParaRPr/>
          </a:p>
          <a:p>
            <a:pPr indent="-144000" lvl="1" marL="144000" rtl="0" algn="l">
              <a:lnSpc>
                <a:spcPct val="118181"/>
              </a:lnSpc>
              <a:spcBef>
                <a:spcPts val="700"/>
              </a:spcBef>
              <a:spcAft>
                <a:spcPts val="0"/>
              </a:spcAft>
              <a:buSzPts val="1320"/>
              <a:buChar char="•"/>
            </a:pPr>
            <a:r>
              <a:rPr lang="fr-FR"/>
              <a:t>Ut wisi enim ad minim veniamIt amet, consectetuer adipiscing elit, sed diam nonummy nibh euismot tincidunt ueuismod tincidunt.</a:t>
            </a:r>
            <a:endParaRPr/>
          </a:p>
        </p:txBody>
      </p:sp>
      <p:pic>
        <p:nvPicPr>
          <p:cNvPr id="325" name="Google Shape;325;p19"/>
          <p:cNvPicPr preferRelativeResize="0"/>
          <p:nvPr/>
        </p:nvPicPr>
        <p:blipFill rotWithShape="1">
          <a:blip r:embed="rId4">
            <a:alphaModFix/>
          </a:blip>
          <a:srcRect b="0" l="0" r="0" t="0"/>
          <a:stretch/>
        </p:blipFill>
        <p:spPr>
          <a:xfrm>
            <a:off x="8234880" y="4571958"/>
            <a:ext cx="441576" cy="441576"/>
          </a:xfrm>
          <a:prstGeom prst="rect">
            <a:avLst/>
          </a:prstGeom>
          <a:noFill/>
          <a:ln>
            <a:noFill/>
          </a:ln>
        </p:spPr>
      </p:pic>
      <p:pic>
        <p:nvPicPr>
          <p:cNvPr descr="Une image contenant personne, Appareils électroniques, intérieur, ordinateur portable&#10;&#10;Description générée automatiquement" id="326" name="Google Shape;326;p19"/>
          <p:cNvPicPr preferRelativeResize="0"/>
          <p:nvPr>
            <p:ph idx="2" type="pic"/>
          </p:nvPr>
        </p:nvPicPr>
        <p:blipFill rotWithShape="1">
          <a:blip r:embed="rId5">
            <a:alphaModFix/>
          </a:blip>
          <a:srcRect b="0" l="29702" r="29702" t="0"/>
          <a:stretch/>
        </p:blipFill>
        <p:spPr>
          <a:xfrm>
            <a:off x="6012160" y="0"/>
            <a:ext cx="3131841" cy="514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id="128" name="Google Shape;128;p2"/>
          <p:cNvPicPr preferRelativeResize="0"/>
          <p:nvPr/>
        </p:nvPicPr>
        <p:blipFill rotWithShape="1">
          <a:blip r:embed="rId3">
            <a:alphaModFix/>
          </a:blip>
          <a:srcRect b="30505" l="35144" r="40561" t="40920"/>
          <a:stretch/>
        </p:blipFill>
        <p:spPr>
          <a:xfrm>
            <a:off x="5040560" y="0"/>
            <a:ext cx="4355976" cy="5143500"/>
          </a:xfrm>
          <a:prstGeom prst="rect">
            <a:avLst/>
          </a:prstGeom>
          <a:noFill/>
          <a:ln>
            <a:noFill/>
          </a:ln>
        </p:spPr>
      </p:pic>
      <p:sp>
        <p:nvSpPr>
          <p:cNvPr id="129" name="Google Shape;129;p2"/>
          <p:cNvSpPr txBox="1"/>
          <p:nvPr>
            <p:ph idx="1" type="body"/>
          </p:nvPr>
        </p:nvSpPr>
        <p:spPr>
          <a:xfrm>
            <a:off x="576000" y="4588744"/>
            <a:ext cx="3528392" cy="197252"/>
          </a:xfrm>
          <a:prstGeom prst="rect">
            <a:avLst/>
          </a:prstGeom>
          <a:noFill/>
          <a:ln>
            <a:noFill/>
          </a:ln>
        </p:spPr>
        <p:txBody>
          <a:bodyPr anchorCtr="0" anchor="t" bIns="45700" lIns="0" spcFirstLastPara="1" rIns="91425" wrap="square" tIns="45700">
            <a:noAutofit/>
          </a:bodyPr>
          <a:lstStyle/>
          <a:p>
            <a:pPr indent="0" lvl="0" marL="0" rtl="0" algn="l">
              <a:lnSpc>
                <a:spcPct val="100000"/>
              </a:lnSpc>
              <a:spcBef>
                <a:spcPts val="0"/>
              </a:spcBef>
              <a:spcAft>
                <a:spcPts val="0"/>
              </a:spcAft>
              <a:buClr>
                <a:schemeClr val="lt1"/>
              </a:buClr>
              <a:buSzPts val="765"/>
              <a:buFont typeface="Arial"/>
              <a:buNone/>
            </a:pPr>
            <a:r>
              <a:t/>
            </a:r>
            <a:endParaRPr/>
          </a:p>
        </p:txBody>
      </p:sp>
      <p:sp>
        <p:nvSpPr>
          <p:cNvPr id="130" name="Google Shape;130;p2"/>
          <p:cNvSpPr txBox="1"/>
          <p:nvPr>
            <p:ph type="title"/>
          </p:nvPr>
        </p:nvSpPr>
        <p:spPr>
          <a:xfrm>
            <a:off x="576001" y="1890687"/>
            <a:ext cx="4942326" cy="1362125"/>
          </a:xfrm>
          <a:prstGeom prst="rect">
            <a:avLst/>
          </a:prstGeom>
          <a:noFill/>
          <a:ln>
            <a:noFill/>
          </a:ln>
        </p:spPr>
        <p:txBody>
          <a:bodyPr anchorCtr="0" anchor="b" bIns="0" lIns="0" spcFirstLastPara="1" rIns="0" wrap="square" tIns="0">
            <a:noAutofit/>
          </a:bodyPr>
          <a:lstStyle/>
          <a:p>
            <a:pPr indent="0" lvl="0" marL="0" rtl="0" algn="l">
              <a:lnSpc>
                <a:spcPct val="105882"/>
              </a:lnSpc>
              <a:spcBef>
                <a:spcPts val="0"/>
              </a:spcBef>
              <a:spcAft>
                <a:spcPts val="0"/>
              </a:spcAft>
              <a:buClr>
                <a:schemeClr val="lt1"/>
              </a:buClr>
              <a:buSzPts val="3400"/>
              <a:buFont typeface="Arial"/>
              <a:buNone/>
            </a:pPr>
            <a:r>
              <a:t/>
            </a:r>
            <a:endParaRPr/>
          </a:p>
        </p:txBody>
      </p:sp>
      <p:sp>
        <p:nvSpPr>
          <p:cNvPr id="131" name="Google Shape;131;p2"/>
          <p:cNvSpPr txBox="1"/>
          <p:nvPr>
            <p:ph idx="2" type="subTitle"/>
          </p:nvPr>
        </p:nvSpPr>
        <p:spPr>
          <a:xfrm>
            <a:off x="576000" y="3507854"/>
            <a:ext cx="4036856" cy="540060"/>
          </a:xfrm>
          <a:prstGeom prst="rect">
            <a:avLst/>
          </a:prstGeom>
          <a:noFill/>
          <a:ln>
            <a:noFill/>
          </a:ln>
        </p:spPr>
        <p:txBody>
          <a:bodyPr anchorCtr="0" anchor="t" bIns="45700" lIns="0" spcFirstLastPara="1" rIns="91425" wrap="square" tIns="45700">
            <a:normAutofit/>
          </a:bodyPr>
          <a:lstStyle/>
          <a:p>
            <a:pPr indent="0" lvl="0" marL="0" rtl="0" algn="l">
              <a:lnSpc>
                <a:spcPct val="100000"/>
              </a:lnSpc>
              <a:spcBef>
                <a:spcPts val="0"/>
              </a:spcBef>
              <a:spcAft>
                <a:spcPts val="0"/>
              </a:spcAft>
              <a:buClr>
                <a:schemeClr val="lt1"/>
              </a:buClr>
              <a:buSzPts val="1190"/>
              <a:buFont typeface="Arial"/>
              <a:buNone/>
            </a:pPr>
            <a:r>
              <a:t/>
            </a:r>
            <a:endParaRPr/>
          </a:p>
        </p:txBody>
      </p:sp>
      <p:sp>
        <p:nvSpPr>
          <p:cNvPr id="132" name="Google Shape;132;p2"/>
          <p:cNvSpPr/>
          <p:nvPr/>
        </p:nvSpPr>
        <p:spPr>
          <a:xfrm>
            <a:off x="6444208" y="358206"/>
            <a:ext cx="2466000" cy="2466274"/>
          </a:xfrm>
          <a:prstGeom prst="ellipse">
            <a:avLst/>
          </a:prstGeom>
          <a:noFill/>
          <a:ln cap="flat" cmpd="sng" w="22225">
            <a:solidFill>
              <a:schemeClr val="lt1"/>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33" name="Google Shape;133;p2"/>
          <p:cNvPicPr preferRelativeResize="0"/>
          <p:nvPr/>
        </p:nvPicPr>
        <p:blipFill>
          <a:blip r:embed="rId4">
            <a:alphaModFix/>
          </a:blip>
          <a:stretch>
            <a:fillRect/>
          </a:stretch>
        </p:blipFill>
        <p:spPr>
          <a:xfrm>
            <a:off x="576000" y="358200"/>
            <a:ext cx="4942326" cy="514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pic>
        <p:nvPicPr>
          <p:cNvPr descr="Une image contenant ciel, personne, Instrument optique, microscope&#10;&#10;Description générée automatiquement" id="331" name="Google Shape;331;p20"/>
          <p:cNvPicPr preferRelativeResize="0"/>
          <p:nvPr>
            <p:ph idx="2" type="pic"/>
          </p:nvPr>
        </p:nvPicPr>
        <p:blipFill rotWithShape="1">
          <a:blip r:embed="rId3">
            <a:alphaModFix/>
          </a:blip>
          <a:srcRect b="0" l="1642" r="1642" t="0"/>
          <a:stretch/>
        </p:blipFill>
        <p:spPr>
          <a:xfrm>
            <a:off x="6012160" y="0"/>
            <a:ext cx="3131841" cy="5143500"/>
          </a:xfrm>
          <a:prstGeom prst="rect">
            <a:avLst/>
          </a:prstGeom>
          <a:noFill/>
          <a:ln>
            <a:noFill/>
          </a:ln>
        </p:spPr>
      </p:pic>
      <p:sp>
        <p:nvSpPr>
          <p:cNvPr id="332" name="Google Shape;332;p20"/>
          <p:cNvSpPr txBox="1"/>
          <p:nvPr>
            <p:ph idx="10" type="dt"/>
          </p:nvPr>
        </p:nvSpPr>
        <p:spPr>
          <a:xfrm>
            <a:off x="0" y="4963500"/>
            <a:ext cx="180000" cy="180000"/>
          </a:xfrm>
          <a:prstGeom prst="rect">
            <a:avLst/>
          </a:prstGeom>
          <a:noFill/>
          <a:ln cap="flat" cmpd="sng" w="9525">
            <a:solidFill>
              <a:schemeClr val="lt1">
                <a:alpha val="0"/>
              </a:schemeClr>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fr-FR"/>
              <a:t>Date</a:t>
            </a:r>
            <a:endParaRPr/>
          </a:p>
        </p:txBody>
      </p:sp>
      <p:sp>
        <p:nvSpPr>
          <p:cNvPr id="333" name="Google Shape;333;p20"/>
          <p:cNvSpPr txBox="1"/>
          <p:nvPr>
            <p:ph idx="11" type="ftr"/>
          </p:nvPr>
        </p:nvSpPr>
        <p:spPr>
          <a:xfrm>
            <a:off x="755576" y="4706904"/>
            <a:ext cx="6840000" cy="217606"/>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fr-FR"/>
              <a:t>TITRE DE LA PRÉSENTATION</a:t>
            </a:r>
            <a:endParaRPr/>
          </a:p>
        </p:txBody>
      </p:sp>
      <p:sp>
        <p:nvSpPr>
          <p:cNvPr id="334" name="Google Shape;334;p20"/>
          <p:cNvSpPr txBox="1"/>
          <p:nvPr>
            <p:ph idx="12" type="sldNum"/>
          </p:nvPr>
        </p:nvSpPr>
        <p:spPr>
          <a:xfrm>
            <a:off x="504001" y="4645704"/>
            <a:ext cx="251576" cy="32974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fr-FR"/>
              <a:t>‹#›</a:t>
            </a:fld>
            <a:endParaRPr/>
          </a:p>
        </p:txBody>
      </p:sp>
      <p:sp>
        <p:nvSpPr>
          <p:cNvPr id="335" name="Google Shape;335;p20"/>
          <p:cNvSpPr txBox="1"/>
          <p:nvPr>
            <p:ph type="title"/>
          </p:nvPr>
        </p:nvSpPr>
        <p:spPr>
          <a:xfrm>
            <a:off x="504000" y="486000"/>
            <a:ext cx="4746241" cy="309984"/>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chemeClr val="dk1"/>
              </a:buClr>
              <a:buSzPts val="2400"/>
              <a:buFont typeface="Arial"/>
              <a:buNone/>
            </a:pPr>
            <a:r>
              <a:t/>
            </a:r>
            <a:endParaRPr>
              <a:solidFill>
                <a:schemeClr val="dk2"/>
              </a:solidFill>
            </a:endParaRPr>
          </a:p>
        </p:txBody>
      </p:sp>
      <p:pic>
        <p:nvPicPr>
          <p:cNvPr id="336" name="Google Shape;336;p20"/>
          <p:cNvPicPr preferRelativeResize="0"/>
          <p:nvPr/>
        </p:nvPicPr>
        <p:blipFill rotWithShape="1">
          <a:blip r:embed="rId4">
            <a:alphaModFix/>
          </a:blip>
          <a:srcRect b="35400" l="42375" r="34063" t="26088"/>
          <a:stretch/>
        </p:blipFill>
        <p:spPr>
          <a:xfrm>
            <a:off x="6009104" y="0"/>
            <a:ext cx="3134896" cy="5143500"/>
          </a:xfrm>
          <a:prstGeom prst="rect">
            <a:avLst/>
          </a:prstGeom>
          <a:noFill/>
          <a:ln>
            <a:noFill/>
          </a:ln>
        </p:spPr>
      </p:pic>
      <p:sp>
        <p:nvSpPr>
          <p:cNvPr id="337" name="Google Shape;337;p20"/>
          <p:cNvSpPr txBox="1"/>
          <p:nvPr>
            <p:ph idx="1" type="body"/>
          </p:nvPr>
        </p:nvSpPr>
        <p:spPr>
          <a:xfrm>
            <a:off x="507056" y="1028974"/>
            <a:ext cx="4746240" cy="3542984"/>
          </a:xfrm>
          <a:prstGeom prst="rect">
            <a:avLst/>
          </a:prstGeom>
          <a:noFill/>
          <a:ln>
            <a:noFill/>
          </a:ln>
        </p:spPr>
        <p:txBody>
          <a:bodyPr anchorCtr="0" anchor="t" bIns="45700" lIns="0" spcFirstLastPara="1" rIns="91425" wrap="square" tIns="45700">
            <a:normAutofit/>
          </a:bodyPr>
          <a:lstStyle/>
          <a:p>
            <a:pPr indent="0" lvl="0" marL="0" rtl="0" algn="l">
              <a:lnSpc>
                <a:spcPct val="100000"/>
              </a:lnSpc>
              <a:spcBef>
                <a:spcPts val="0"/>
              </a:spcBef>
              <a:spcAft>
                <a:spcPts val="0"/>
              </a:spcAft>
              <a:buClr>
                <a:schemeClr val="dk1"/>
              </a:buClr>
              <a:buSzPts val="1190"/>
              <a:buFont typeface="Arial"/>
              <a:buNone/>
            </a:pPr>
            <a:r>
              <a:rPr b="1" lang="fr-FR" sz="1400"/>
              <a:t>Lorem ipsum dolor sit amet</a:t>
            </a:r>
            <a:endParaRPr b="1" sz="1400"/>
          </a:p>
          <a:p>
            <a:pPr indent="0" lvl="0" marL="0" rtl="0" algn="l">
              <a:lnSpc>
                <a:spcPct val="116666"/>
              </a:lnSpc>
              <a:spcBef>
                <a:spcPts val="300"/>
              </a:spcBef>
              <a:spcAft>
                <a:spcPts val="0"/>
              </a:spcAft>
              <a:buClr>
                <a:schemeClr val="dk1"/>
              </a:buClr>
              <a:buSzPts val="1020"/>
              <a:buFont typeface="Arial"/>
              <a:buNone/>
            </a:pPr>
            <a:r>
              <a:rPr lang="fr-FR"/>
              <a:t>It amet, consectetuer adipiscing elit, sed diam nonummy nibh euismot tincidunt ueuismod tincidunt ut laoreet dolore magna aliquam erat volutpat. Laoreet dolore magna aliquam erat volutpat.</a:t>
            </a:r>
            <a:endParaRPr/>
          </a:p>
          <a:p>
            <a:pPr indent="0" lvl="0" marL="0" rtl="0" algn="l">
              <a:lnSpc>
                <a:spcPct val="116666"/>
              </a:lnSpc>
              <a:spcBef>
                <a:spcPts val="300"/>
              </a:spcBef>
              <a:spcAft>
                <a:spcPts val="0"/>
              </a:spcAft>
              <a:buClr>
                <a:schemeClr val="dk1"/>
              </a:buClr>
              <a:buSzPts val="1020"/>
              <a:buFont typeface="Arial"/>
              <a:buNone/>
            </a:pPr>
            <a:r>
              <a:t/>
            </a:r>
            <a:endParaRPr/>
          </a:p>
          <a:p>
            <a:pPr indent="0" lvl="0" marL="0" rtl="0" algn="l">
              <a:lnSpc>
                <a:spcPct val="116666"/>
              </a:lnSpc>
              <a:spcBef>
                <a:spcPts val="300"/>
              </a:spcBef>
              <a:spcAft>
                <a:spcPts val="0"/>
              </a:spcAft>
              <a:buClr>
                <a:schemeClr val="dk1"/>
              </a:buClr>
              <a:buSzPts val="1020"/>
              <a:buFont typeface="Arial"/>
              <a:buNone/>
            </a:pPr>
            <a:r>
              <a:rPr b="1" lang="fr-FR" sz="1200"/>
              <a:t>Lorem ipsum dolor sit amet</a:t>
            </a:r>
            <a:endParaRPr/>
          </a:p>
          <a:p>
            <a:pPr indent="-144000" lvl="1" marL="144000" rtl="0" algn="l">
              <a:lnSpc>
                <a:spcPct val="118181"/>
              </a:lnSpc>
              <a:spcBef>
                <a:spcPts val="700"/>
              </a:spcBef>
              <a:spcAft>
                <a:spcPts val="0"/>
              </a:spcAft>
              <a:buSzPts val="1320"/>
              <a:buChar char="•"/>
            </a:pPr>
            <a:r>
              <a:rPr lang="fr-FR"/>
              <a:t>Ut wisi enim ad minim veniamIt amet, consectetuer adipiscing elit, sed diam nonummy nibh euismot tincidunt ueuismod tincidunt.</a:t>
            </a:r>
            <a:endParaRPr/>
          </a:p>
          <a:p>
            <a:pPr indent="-144000" lvl="1" marL="144000" rtl="0" algn="l">
              <a:lnSpc>
                <a:spcPct val="118181"/>
              </a:lnSpc>
              <a:spcBef>
                <a:spcPts val="700"/>
              </a:spcBef>
              <a:spcAft>
                <a:spcPts val="0"/>
              </a:spcAft>
              <a:buSzPts val="1320"/>
              <a:buChar char="•"/>
            </a:pPr>
            <a:r>
              <a:rPr lang="fr-FR"/>
              <a:t>Ut wisi enim ad minim veniamIt amet, consectetuer adipiscing elit, sed diam nonummy nibh euismot tincidunt ueuismod tincidunt.</a:t>
            </a:r>
            <a:endParaRPr/>
          </a:p>
          <a:p>
            <a:pPr indent="-144000" lvl="1" marL="144000" rtl="0" algn="l">
              <a:lnSpc>
                <a:spcPct val="118181"/>
              </a:lnSpc>
              <a:spcBef>
                <a:spcPts val="700"/>
              </a:spcBef>
              <a:spcAft>
                <a:spcPts val="0"/>
              </a:spcAft>
              <a:buSzPts val="1320"/>
              <a:buChar char="•"/>
            </a:pPr>
            <a:r>
              <a:rPr lang="fr-FR"/>
              <a:t>Ut wisi enim ad minim veniamIt amet, consectetuer adipiscing elit, sed diam nonummy nibh euismot tincidunt ueuismod tincidunt.</a:t>
            </a:r>
            <a:endParaRPr/>
          </a:p>
          <a:p>
            <a:pPr indent="0" lvl="1" marL="0" rtl="0" algn="l">
              <a:lnSpc>
                <a:spcPct val="118181"/>
              </a:lnSpc>
              <a:spcBef>
                <a:spcPts val="700"/>
              </a:spcBef>
              <a:spcAft>
                <a:spcPts val="0"/>
              </a:spcAft>
              <a:buSzPts val="1320"/>
              <a:buNone/>
            </a:pPr>
            <a:r>
              <a:t/>
            </a:r>
            <a:endParaRPr/>
          </a:p>
        </p:txBody>
      </p:sp>
      <p:pic>
        <p:nvPicPr>
          <p:cNvPr id="338" name="Google Shape;338;p20"/>
          <p:cNvPicPr preferRelativeResize="0"/>
          <p:nvPr/>
        </p:nvPicPr>
        <p:blipFill rotWithShape="1">
          <a:blip r:embed="rId5">
            <a:alphaModFix/>
          </a:blip>
          <a:srcRect b="0" l="0" r="0" t="0"/>
          <a:stretch/>
        </p:blipFill>
        <p:spPr>
          <a:xfrm>
            <a:off x="8234880" y="4571958"/>
            <a:ext cx="441576" cy="441576"/>
          </a:xfrm>
          <a:prstGeom prst="rect">
            <a:avLst/>
          </a:prstGeom>
          <a:noFill/>
          <a:ln>
            <a:noFill/>
          </a:ln>
        </p:spPr>
      </p:pic>
      <p:sp>
        <p:nvSpPr>
          <p:cNvPr id="339" name="Google Shape;339;p20"/>
          <p:cNvSpPr/>
          <p:nvPr/>
        </p:nvSpPr>
        <p:spPr>
          <a:xfrm>
            <a:off x="6300192" y="915566"/>
            <a:ext cx="2088000" cy="2088232"/>
          </a:xfrm>
          <a:prstGeom prst="ellipse">
            <a:avLst/>
          </a:prstGeom>
          <a:noFill/>
          <a:ln cap="flat" cmpd="sng" w="22225">
            <a:solidFill>
              <a:schemeClr val="lt1"/>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21"/>
          <p:cNvSpPr txBox="1"/>
          <p:nvPr>
            <p:ph idx="1" type="body"/>
          </p:nvPr>
        </p:nvSpPr>
        <p:spPr>
          <a:xfrm>
            <a:off x="507056" y="1419622"/>
            <a:ext cx="3272856" cy="3068292"/>
          </a:xfrm>
          <a:prstGeom prst="rect">
            <a:avLst/>
          </a:prstGeom>
          <a:noFill/>
          <a:ln>
            <a:noFill/>
          </a:ln>
        </p:spPr>
        <p:txBody>
          <a:bodyPr anchorCtr="0" anchor="t" bIns="45700" lIns="0" spcFirstLastPara="1" rIns="91425" wrap="square" tIns="45700">
            <a:normAutofit/>
          </a:bodyPr>
          <a:lstStyle/>
          <a:p>
            <a:pPr indent="0" lvl="0" marL="0" rtl="0" algn="l">
              <a:lnSpc>
                <a:spcPct val="120000"/>
              </a:lnSpc>
              <a:spcBef>
                <a:spcPts val="0"/>
              </a:spcBef>
              <a:spcAft>
                <a:spcPts val="0"/>
              </a:spcAft>
              <a:buClr>
                <a:schemeClr val="dk1"/>
              </a:buClr>
              <a:buSzPts val="1020"/>
              <a:buFont typeface="Arial"/>
              <a:buNone/>
            </a:pPr>
            <a:r>
              <a:rPr lang="fr-FR" sz="1200"/>
              <a:t>It amet, consectetuer adipiscing elit, sed diam nonummy nibh euismot tincidunt ueuismod tincidunt ut laoreet dolore magna aliquam erat volutpat. Laoreet dolore magna aliquam erat volutpat.</a:t>
            </a:r>
            <a:endParaRPr/>
          </a:p>
          <a:p>
            <a:pPr indent="0" lvl="0" marL="0" rtl="0" algn="l">
              <a:lnSpc>
                <a:spcPct val="120000"/>
              </a:lnSpc>
              <a:spcBef>
                <a:spcPts val="300"/>
              </a:spcBef>
              <a:spcAft>
                <a:spcPts val="0"/>
              </a:spcAft>
              <a:buClr>
                <a:schemeClr val="dk1"/>
              </a:buClr>
              <a:buSzPts val="1020"/>
              <a:buFont typeface="Arial"/>
              <a:buNone/>
            </a:pPr>
            <a:r>
              <a:t/>
            </a:r>
            <a:endParaRPr sz="1200"/>
          </a:p>
          <a:p>
            <a:pPr indent="0" lvl="0" marL="0" rtl="0" algn="l">
              <a:lnSpc>
                <a:spcPct val="116666"/>
              </a:lnSpc>
              <a:spcBef>
                <a:spcPts val="300"/>
              </a:spcBef>
              <a:spcAft>
                <a:spcPts val="0"/>
              </a:spcAft>
              <a:buClr>
                <a:schemeClr val="dk1"/>
              </a:buClr>
              <a:buSzPts val="1020"/>
              <a:buFont typeface="Arial"/>
              <a:buNone/>
            </a:pPr>
            <a:r>
              <a:t/>
            </a:r>
            <a:endParaRPr/>
          </a:p>
        </p:txBody>
      </p:sp>
      <p:sp>
        <p:nvSpPr>
          <p:cNvPr id="345" name="Google Shape;345;p21"/>
          <p:cNvSpPr txBox="1"/>
          <p:nvPr>
            <p:ph idx="10" type="dt"/>
          </p:nvPr>
        </p:nvSpPr>
        <p:spPr>
          <a:xfrm>
            <a:off x="0" y="4963500"/>
            <a:ext cx="180000" cy="180000"/>
          </a:xfrm>
          <a:prstGeom prst="rect">
            <a:avLst/>
          </a:prstGeom>
          <a:noFill/>
          <a:ln cap="flat" cmpd="sng" w="9525">
            <a:solidFill>
              <a:schemeClr val="lt1">
                <a:alpha val="0"/>
              </a:schemeClr>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fr-FR"/>
              <a:t>Date</a:t>
            </a:r>
            <a:endParaRPr/>
          </a:p>
        </p:txBody>
      </p:sp>
      <p:sp>
        <p:nvSpPr>
          <p:cNvPr id="346" name="Google Shape;346;p21"/>
          <p:cNvSpPr txBox="1"/>
          <p:nvPr>
            <p:ph idx="11" type="ftr"/>
          </p:nvPr>
        </p:nvSpPr>
        <p:spPr>
          <a:xfrm>
            <a:off x="755576" y="4706904"/>
            <a:ext cx="6840000" cy="217606"/>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fr-FR"/>
              <a:t>TITRE DE LA PRÉSENTATION</a:t>
            </a:r>
            <a:endParaRPr/>
          </a:p>
        </p:txBody>
      </p:sp>
      <p:sp>
        <p:nvSpPr>
          <p:cNvPr id="347" name="Google Shape;347;p21"/>
          <p:cNvSpPr txBox="1"/>
          <p:nvPr>
            <p:ph idx="12" type="sldNum"/>
          </p:nvPr>
        </p:nvSpPr>
        <p:spPr>
          <a:xfrm>
            <a:off x="504001" y="4645704"/>
            <a:ext cx="251576" cy="32974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fr-FR"/>
              <a:t>‹#›</a:t>
            </a:fld>
            <a:endParaRPr/>
          </a:p>
        </p:txBody>
      </p:sp>
      <p:sp>
        <p:nvSpPr>
          <p:cNvPr id="348" name="Google Shape;348;p21"/>
          <p:cNvSpPr txBox="1"/>
          <p:nvPr>
            <p:ph type="title"/>
          </p:nvPr>
        </p:nvSpPr>
        <p:spPr>
          <a:xfrm>
            <a:off x="504002" y="486000"/>
            <a:ext cx="3275360" cy="738672"/>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chemeClr val="dk1"/>
              </a:buClr>
              <a:buSzPts val="2400"/>
              <a:buFont typeface="Arial"/>
              <a:buNone/>
            </a:pPr>
            <a:r>
              <a:t/>
            </a:r>
            <a:endParaRPr/>
          </a:p>
        </p:txBody>
      </p:sp>
      <p:pic>
        <p:nvPicPr>
          <p:cNvPr id="349" name="Google Shape;349;p21"/>
          <p:cNvPicPr preferRelativeResize="0"/>
          <p:nvPr/>
        </p:nvPicPr>
        <p:blipFill rotWithShape="1">
          <a:blip r:embed="rId3">
            <a:alphaModFix/>
          </a:blip>
          <a:srcRect b="0" l="0" r="0" t="0"/>
          <a:stretch/>
        </p:blipFill>
        <p:spPr>
          <a:xfrm>
            <a:off x="8234880" y="4571958"/>
            <a:ext cx="441576" cy="441576"/>
          </a:xfrm>
          <a:prstGeom prst="rect">
            <a:avLst/>
          </a:prstGeom>
          <a:noFill/>
          <a:ln>
            <a:noFill/>
          </a:ln>
        </p:spPr>
      </p:pic>
      <p:pic>
        <p:nvPicPr>
          <p:cNvPr descr="Une image contenant intérieur, écran d’ordinateur, personne, Ordinateur personnel&#10;&#10;Description générée automatiquement" id="350" name="Google Shape;350;p21"/>
          <p:cNvPicPr preferRelativeResize="0"/>
          <p:nvPr>
            <p:ph idx="2" type="pic"/>
          </p:nvPr>
        </p:nvPicPr>
        <p:blipFill rotWithShape="1">
          <a:blip r:embed="rId4">
            <a:alphaModFix/>
          </a:blip>
          <a:srcRect b="0" l="21769" r="21770" t="0"/>
          <a:stretch/>
        </p:blipFill>
        <p:spPr>
          <a:xfrm>
            <a:off x="4788026" y="0"/>
            <a:ext cx="4355975" cy="51435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22"/>
          <p:cNvSpPr txBox="1"/>
          <p:nvPr>
            <p:ph idx="1" type="body"/>
          </p:nvPr>
        </p:nvSpPr>
        <p:spPr>
          <a:xfrm>
            <a:off x="1187624" y="1707654"/>
            <a:ext cx="5969700" cy="2592300"/>
          </a:xfrm>
          <a:prstGeom prst="rect">
            <a:avLst/>
          </a:prstGeom>
          <a:noFill/>
          <a:ln>
            <a:noFill/>
          </a:ln>
        </p:spPr>
        <p:txBody>
          <a:bodyPr anchorCtr="0" anchor="t" bIns="45700" lIns="0" spcFirstLastPara="1" rIns="91425" wrap="square" tIns="45700">
            <a:normAutofit/>
          </a:bodyPr>
          <a:lstStyle/>
          <a:p>
            <a:pPr indent="0" lvl="0" marL="0" rtl="0" algn="l">
              <a:lnSpc>
                <a:spcPct val="116666"/>
              </a:lnSpc>
              <a:spcBef>
                <a:spcPts val="0"/>
              </a:spcBef>
              <a:spcAft>
                <a:spcPts val="0"/>
              </a:spcAft>
              <a:buClr>
                <a:schemeClr val="dk1"/>
              </a:buClr>
              <a:buSzPts val="1020"/>
              <a:buFont typeface="Arial"/>
              <a:buNone/>
            </a:pPr>
            <a:r>
              <a:rPr b="1" lang="fr-FR"/>
              <a:t>Institut Polytechnique de Paris</a:t>
            </a:r>
            <a:endParaRPr/>
          </a:p>
          <a:p>
            <a:pPr indent="0" lvl="0" marL="0" rtl="0" algn="l">
              <a:lnSpc>
                <a:spcPct val="116666"/>
              </a:lnSpc>
              <a:spcBef>
                <a:spcPts val="300"/>
              </a:spcBef>
              <a:spcAft>
                <a:spcPts val="0"/>
              </a:spcAft>
              <a:buClr>
                <a:schemeClr val="dk1"/>
              </a:buClr>
              <a:buSzPts val="1020"/>
              <a:buFont typeface="Arial"/>
              <a:buNone/>
            </a:pPr>
            <a:r>
              <a:rPr lang="fr-FR"/>
              <a:t>Route de Saclay, 91120 Palaiseau France</a:t>
            </a:r>
            <a:endParaRPr/>
          </a:p>
          <a:p>
            <a:pPr indent="0" lvl="0" marL="0" rtl="0" algn="l">
              <a:lnSpc>
                <a:spcPct val="116666"/>
              </a:lnSpc>
              <a:spcBef>
                <a:spcPts val="300"/>
              </a:spcBef>
              <a:spcAft>
                <a:spcPts val="0"/>
              </a:spcAft>
              <a:buClr>
                <a:schemeClr val="dk1"/>
              </a:buClr>
              <a:buSzPts val="1020"/>
              <a:buFont typeface="Arial"/>
              <a:buNone/>
            </a:pPr>
            <a:r>
              <a:rPr lang="fr-FR"/>
              <a:t>Tel : +33(0) 1 69 33 33 33</a:t>
            </a:r>
            <a:endParaRPr/>
          </a:p>
          <a:p>
            <a:pPr indent="0" lvl="0" marL="0" rtl="0" algn="l">
              <a:lnSpc>
                <a:spcPct val="116666"/>
              </a:lnSpc>
              <a:spcBef>
                <a:spcPts val="300"/>
              </a:spcBef>
              <a:spcAft>
                <a:spcPts val="0"/>
              </a:spcAft>
              <a:buClr>
                <a:schemeClr val="dk1"/>
              </a:buClr>
              <a:buSzPts val="1020"/>
              <a:buFont typeface="Arial"/>
              <a:buNone/>
            </a:pPr>
            <a:r>
              <a:t/>
            </a:r>
            <a:endParaRPr/>
          </a:p>
          <a:p>
            <a:pPr indent="0" lvl="0" marL="0" rtl="0" algn="l">
              <a:lnSpc>
                <a:spcPct val="116666"/>
              </a:lnSpc>
              <a:spcBef>
                <a:spcPts val="300"/>
              </a:spcBef>
              <a:spcAft>
                <a:spcPts val="0"/>
              </a:spcAft>
              <a:buClr>
                <a:schemeClr val="dk1"/>
              </a:buClr>
              <a:buSzPts val="1020"/>
              <a:buFont typeface="Arial"/>
              <a:buNone/>
            </a:pPr>
            <a:r>
              <a:rPr lang="fr-FR" u="sng">
                <a:solidFill>
                  <a:schemeClr val="hlink"/>
                </a:solidFill>
                <a:hlinkClick r:id="rId3"/>
              </a:rPr>
              <a:t>contact@ip-paris.fr</a:t>
            </a:r>
            <a:endParaRPr/>
          </a:p>
          <a:p>
            <a:pPr indent="0" lvl="0" marL="0" rtl="0" algn="l">
              <a:lnSpc>
                <a:spcPct val="116666"/>
              </a:lnSpc>
              <a:spcBef>
                <a:spcPts val="300"/>
              </a:spcBef>
              <a:spcAft>
                <a:spcPts val="0"/>
              </a:spcAft>
              <a:buClr>
                <a:schemeClr val="dk1"/>
              </a:buClr>
              <a:buSzPts val="1020"/>
              <a:buFont typeface="Arial"/>
              <a:buNone/>
            </a:pPr>
            <a:r>
              <a:rPr lang="fr-FR"/>
              <a:t>ip-paris.fr</a:t>
            </a:r>
            <a:endParaRPr/>
          </a:p>
          <a:p>
            <a:pPr indent="0" lvl="0" marL="0" rtl="0" algn="l">
              <a:lnSpc>
                <a:spcPct val="116666"/>
              </a:lnSpc>
              <a:spcBef>
                <a:spcPts val="300"/>
              </a:spcBef>
              <a:spcAft>
                <a:spcPts val="0"/>
              </a:spcAft>
              <a:buClr>
                <a:schemeClr val="dk1"/>
              </a:buClr>
              <a:buSzPts val="1020"/>
              <a:buFont typeface="Arial"/>
              <a:buNone/>
            </a:pPr>
            <a:r>
              <a:t/>
            </a:r>
            <a:endParaRPr/>
          </a:p>
        </p:txBody>
      </p:sp>
      <p:sp>
        <p:nvSpPr>
          <p:cNvPr id="356" name="Google Shape;356;p22"/>
          <p:cNvSpPr txBox="1"/>
          <p:nvPr>
            <p:ph idx="10" type="dt"/>
          </p:nvPr>
        </p:nvSpPr>
        <p:spPr>
          <a:xfrm>
            <a:off x="0" y="4963500"/>
            <a:ext cx="180000" cy="180000"/>
          </a:xfrm>
          <a:prstGeom prst="rect">
            <a:avLst/>
          </a:prstGeom>
          <a:noFill/>
          <a:ln cap="flat" cmpd="sng" w="9525">
            <a:solidFill>
              <a:schemeClr val="lt1">
                <a:alpha val="0"/>
              </a:schemeClr>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fr-FR"/>
              <a:t>Date</a:t>
            </a:r>
            <a:endParaRPr/>
          </a:p>
        </p:txBody>
      </p:sp>
      <p:sp>
        <p:nvSpPr>
          <p:cNvPr id="357" name="Google Shape;357;p22"/>
          <p:cNvSpPr txBox="1"/>
          <p:nvPr>
            <p:ph idx="11" type="ftr"/>
          </p:nvPr>
        </p:nvSpPr>
        <p:spPr>
          <a:xfrm>
            <a:off x="755576" y="4706904"/>
            <a:ext cx="6840000" cy="217606"/>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fr-FR"/>
              <a:t>TITRE DE LA PRÉSENTATION</a:t>
            </a:r>
            <a:endParaRPr/>
          </a:p>
        </p:txBody>
      </p:sp>
      <p:sp>
        <p:nvSpPr>
          <p:cNvPr id="358" name="Google Shape;358;p22"/>
          <p:cNvSpPr txBox="1"/>
          <p:nvPr>
            <p:ph idx="12" type="sldNum"/>
          </p:nvPr>
        </p:nvSpPr>
        <p:spPr>
          <a:xfrm>
            <a:off x="504001" y="4645704"/>
            <a:ext cx="251576" cy="32974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Clr>
                <a:srgbClr val="000000"/>
              </a:buClr>
              <a:buFont typeface="Arial"/>
              <a:buNone/>
            </a:pPr>
            <a:fld id="{00000000-1234-1234-1234-123412341234}" type="slidenum">
              <a:rPr lang="fr-FR"/>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23"/>
          <p:cNvSpPr txBox="1"/>
          <p:nvPr>
            <p:ph type="title"/>
          </p:nvPr>
        </p:nvSpPr>
        <p:spPr>
          <a:xfrm>
            <a:off x="504000" y="486000"/>
            <a:ext cx="7560841" cy="309984"/>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chemeClr val="dk1"/>
              </a:buClr>
              <a:buSzPts val="2400"/>
              <a:buFont typeface="Arial"/>
              <a:buNone/>
            </a:pPr>
            <a:r>
              <a:rPr lang="fr-FR"/>
              <a:t>Photos</a:t>
            </a:r>
            <a:endParaRPr/>
          </a:p>
        </p:txBody>
      </p:sp>
      <p:sp>
        <p:nvSpPr>
          <p:cNvPr id="364" name="Google Shape;364;p23"/>
          <p:cNvSpPr txBox="1"/>
          <p:nvPr>
            <p:ph idx="10" type="dt"/>
          </p:nvPr>
        </p:nvSpPr>
        <p:spPr>
          <a:xfrm>
            <a:off x="0" y="4963500"/>
            <a:ext cx="180000" cy="180000"/>
          </a:xfrm>
          <a:prstGeom prst="rect">
            <a:avLst/>
          </a:prstGeom>
          <a:noFill/>
          <a:ln cap="flat" cmpd="sng" w="9525">
            <a:solidFill>
              <a:schemeClr val="lt1">
                <a:alpha val="0"/>
              </a:schemeClr>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fr-FR"/>
              <a:t>Date</a:t>
            </a:r>
            <a:endParaRPr/>
          </a:p>
        </p:txBody>
      </p:sp>
      <p:sp>
        <p:nvSpPr>
          <p:cNvPr id="365" name="Google Shape;365;p23"/>
          <p:cNvSpPr txBox="1"/>
          <p:nvPr>
            <p:ph idx="11" type="ftr"/>
          </p:nvPr>
        </p:nvSpPr>
        <p:spPr>
          <a:xfrm>
            <a:off x="755576" y="4706904"/>
            <a:ext cx="6840000" cy="217606"/>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fr-FR"/>
              <a:t>TITRE DE LA PRÉSENTATION</a:t>
            </a:r>
            <a:endParaRPr/>
          </a:p>
        </p:txBody>
      </p:sp>
      <p:sp>
        <p:nvSpPr>
          <p:cNvPr id="366" name="Google Shape;366;p23"/>
          <p:cNvSpPr txBox="1"/>
          <p:nvPr>
            <p:ph idx="12" type="sldNum"/>
          </p:nvPr>
        </p:nvSpPr>
        <p:spPr>
          <a:xfrm>
            <a:off x="504001" y="4645704"/>
            <a:ext cx="251576" cy="32974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fr-FR"/>
              <a:t>‹#›</a:t>
            </a:fld>
            <a:endParaRPr/>
          </a:p>
        </p:txBody>
      </p:sp>
      <p:grpSp>
        <p:nvGrpSpPr>
          <p:cNvPr id="367" name="Google Shape;367;p23"/>
          <p:cNvGrpSpPr/>
          <p:nvPr/>
        </p:nvGrpSpPr>
        <p:grpSpPr>
          <a:xfrm>
            <a:off x="504000" y="2536609"/>
            <a:ext cx="6452879" cy="2016224"/>
            <a:chOff x="328796" y="2387702"/>
            <a:chExt cx="7712567" cy="2410186"/>
          </a:xfrm>
        </p:grpSpPr>
        <p:pic>
          <p:nvPicPr>
            <p:cNvPr id="368" name="Google Shape;368;p23"/>
            <p:cNvPicPr preferRelativeResize="0"/>
            <p:nvPr/>
          </p:nvPicPr>
          <p:blipFill rotWithShape="1">
            <a:blip r:embed="rId3">
              <a:alphaModFix/>
            </a:blip>
            <a:srcRect b="25900" l="1348" r="66315" t="49899"/>
            <a:stretch/>
          </p:blipFill>
          <p:spPr>
            <a:xfrm>
              <a:off x="328796" y="2395264"/>
              <a:ext cx="2444137" cy="1166186"/>
            </a:xfrm>
            <a:prstGeom prst="rect">
              <a:avLst/>
            </a:prstGeom>
            <a:noFill/>
            <a:ln>
              <a:noFill/>
            </a:ln>
          </p:spPr>
        </p:pic>
        <p:pic>
          <p:nvPicPr>
            <p:cNvPr descr="ENSTA Bretagne et ENSTA Paris projettent de fusionner en 2025/2026 ..." id="369" name="Google Shape;369;p23"/>
            <p:cNvPicPr preferRelativeResize="0"/>
            <p:nvPr/>
          </p:nvPicPr>
          <p:blipFill rotWithShape="1">
            <a:blip r:embed="rId4">
              <a:alphaModFix/>
            </a:blip>
            <a:srcRect b="28505" l="1" r="5063" t="0"/>
            <a:stretch/>
          </p:blipFill>
          <p:spPr>
            <a:xfrm>
              <a:off x="2958301" y="2387702"/>
              <a:ext cx="2438656" cy="1157850"/>
            </a:xfrm>
            <a:prstGeom prst="rect">
              <a:avLst/>
            </a:prstGeom>
            <a:noFill/>
            <a:ln>
              <a:noFill/>
            </a:ln>
          </p:spPr>
        </p:pic>
        <p:pic>
          <p:nvPicPr>
            <p:cNvPr id="370" name="Google Shape;370;p23"/>
            <p:cNvPicPr preferRelativeResize="0"/>
            <p:nvPr/>
          </p:nvPicPr>
          <p:blipFill rotWithShape="1">
            <a:blip r:embed="rId3">
              <a:alphaModFix/>
            </a:blip>
            <a:srcRect b="29932" l="67664" r="853" t="46154"/>
            <a:stretch/>
          </p:blipFill>
          <p:spPr>
            <a:xfrm>
              <a:off x="328796" y="3637436"/>
              <a:ext cx="2444137" cy="1160452"/>
            </a:xfrm>
            <a:prstGeom prst="rect">
              <a:avLst/>
            </a:prstGeom>
            <a:noFill/>
            <a:ln>
              <a:noFill/>
            </a:ln>
          </p:spPr>
        </p:pic>
        <p:pic>
          <p:nvPicPr>
            <p:cNvPr id="371" name="Google Shape;371;p23"/>
            <p:cNvPicPr preferRelativeResize="0"/>
            <p:nvPr/>
          </p:nvPicPr>
          <p:blipFill rotWithShape="1">
            <a:blip r:embed="rId3">
              <a:alphaModFix/>
            </a:blip>
            <a:srcRect b="389" l="613" r="67051" t="75050"/>
            <a:stretch/>
          </p:blipFill>
          <p:spPr>
            <a:xfrm>
              <a:off x="2952820" y="3637436"/>
              <a:ext cx="2444137" cy="1160452"/>
            </a:xfrm>
            <a:prstGeom prst="rect">
              <a:avLst/>
            </a:prstGeom>
            <a:noFill/>
            <a:ln>
              <a:noFill/>
            </a:ln>
          </p:spPr>
        </p:pic>
        <p:pic>
          <p:nvPicPr>
            <p:cNvPr descr="Le campus de Télécom SudParis, une Grande Ecole bilocalisée à Evry et ..." id="372" name="Google Shape;372;p23"/>
            <p:cNvPicPr preferRelativeResize="0"/>
            <p:nvPr/>
          </p:nvPicPr>
          <p:blipFill rotWithShape="1">
            <a:blip r:embed="rId5">
              <a:alphaModFix/>
            </a:blip>
            <a:srcRect b="16137" l="0" r="0" t="13104"/>
            <a:stretch/>
          </p:blipFill>
          <p:spPr>
            <a:xfrm>
              <a:off x="5582325" y="3637436"/>
              <a:ext cx="2459038" cy="1160452"/>
            </a:xfrm>
            <a:prstGeom prst="rect">
              <a:avLst/>
            </a:prstGeom>
            <a:noFill/>
            <a:ln>
              <a:noFill/>
            </a:ln>
          </p:spPr>
        </p:pic>
        <p:pic>
          <p:nvPicPr>
            <p:cNvPr descr="Afficher l’image source" id="373" name="Google Shape;373;p23"/>
            <p:cNvPicPr preferRelativeResize="0"/>
            <p:nvPr/>
          </p:nvPicPr>
          <p:blipFill rotWithShape="1">
            <a:blip r:embed="rId6">
              <a:alphaModFix/>
            </a:blip>
            <a:srcRect b="23988" l="0" r="0" t="12796"/>
            <a:stretch/>
          </p:blipFill>
          <p:spPr>
            <a:xfrm>
              <a:off x="5597100" y="2387702"/>
              <a:ext cx="2438656" cy="1153421"/>
            </a:xfrm>
            <a:prstGeom prst="rect">
              <a:avLst/>
            </a:prstGeom>
            <a:noFill/>
            <a:ln>
              <a:noFill/>
            </a:ln>
          </p:spPr>
        </p:pic>
        <p:pic>
          <p:nvPicPr>
            <p:cNvPr id="374" name="Google Shape;374;p23"/>
            <p:cNvPicPr preferRelativeResize="0"/>
            <p:nvPr/>
          </p:nvPicPr>
          <p:blipFill rotWithShape="1">
            <a:blip r:embed="rId7">
              <a:alphaModFix/>
            </a:blip>
            <a:srcRect b="0" l="0" r="0" t="0"/>
            <a:stretch/>
          </p:blipFill>
          <p:spPr>
            <a:xfrm>
              <a:off x="351186" y="2422824"/>
              <a:ext cx="371719" cy="622244"/>
            </a:xfrm>
            <a:prstGeom prst="rect">
              <a:avLst/>
            </a:prstGeom>
            <a:solidFill>
              <a:schemeClr val="lt1"/>
            </a:solidFill>
            <a:ln>
              <a:noFill/>
            </a:ln>
          </p:spPr>
        </p:pic>
        <p:pic>
          <p:nvPicPr>
            <p:cNvPr id="375" name="Google Shape;375;p23"/>
            <p:cNvPicPr preferRelativeResize="0"/>
            <p:nvPr/>
          </p:nvPicPr>
          <p:blipFill rotWithShape="1">
            <a:blip r:embed="rId8">
              <a:alphaModFix/>
            </a:blip>
            <a:srcRect b="0" l="0" r="0" t="0"/>
            <a:stretch/>
          </p:blipFill>
          <p:spPr>
            <a:xfrm>
              <a:off x="2979942" y="2410660"/>
              <a:ext cx="449662" cy="622242"/>
            </a:xfrm>
            <a:prstGeom prst="rect">
              <a:avLst/>
            </a:prstGeom>
            <a:solidFill>
              <a:schemeClr val="lt1"/>
            </a:solidFill>
            <a:ln>
              <a:noFill/>
            </a:ln>
          </p:spPr>
        </p:pic>
        <p:grpSp>
          <p:nvGrpSpPr>
            <p:cNvPr id="376" name="Google Shape;376;p23"/>
            <p:cNvGrpSpPr/>
            <p:nvPr/>
          </p:nvGrpSpPr>
          <p:grpSpPr>
            <a:xfrm>
              <a:off x="5582325" y="2399636"/>
              <a:ext cx="482502" cy="696468"/>
              <a:chOff x="363371" y="3232414"/>
              <a:chExt cx="361411" cy="459926"/>
            </a:xfrm>
          </p:grpSpPr>
          <p:sp>
            <p:nvSpPr>
              <p:cNvPr id="377" name="Google Shape;377;p23"/>
              <p:cNvSpPr/>
              <p:nvPr/>
            </p:nvSpPr>
            <p:spPr>
              <a:xfrm>
                <a:off x="407862" y="3259702"/>
                <a:ext cx="276694" cy="402351"/>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378" name="Google Shape;378;p23"/>
              <p:cNvPicPr preferRelativeResize="0"/>
              <p:nvPr/>
            </p:nvPicPr>
            <p:blipFill rotWithShape="1">
              <a:blip r:embed="rId9">
                <a:alphaModFix/>
              </a:blip>
              <a:srcRect b="0" l="0" r="0" t="0"/>
              <a:stretch/>
            </p:blipFill>
            <p:spPr>
              <a:xfrm>
                <a:off x="363371" y="3232414"/>
                <a:ext cx="361411" cy="459926"/>
              </a:xfrm>
              <a:prstGeom prst="rect">
                <a:avLst/>
              </a:prstGeom>
              <a:noFill/>
              <a:ln>
                <a:noFill/>
              </a:ln>
            </p:spPr>
          </p:pic>
        </p:grpSp>
        <p:pic>
          <p:nvPicPr>
            <p:cNvPr id="379" name="Google Shape;379;p23"/>
            <p:cNvPicPr preferRelativeResize="0"/>
            <p:nvPr/>
          </p:nvPicPr>
          <p:blipFill rotWithShape="1">
            <a:blip r:embed="rId10">
              <a:alphaModFix/>
            </a:blip>
            <a:srcRect b="0" l="0" r="0" t="0"/>
            <a:stretch/>
          </p:blipFill>
          <p:spPr>
            <a:xfrm>
              <a:off x="372973" y="3659237"/>
              <a:ext cx="534206" cy="680924"/>
            </a:xfrm>
            <a:prstGeom prst="rect">
              <a:avLst/>
            </a:prstGeom>
            <a:solidFill>
              <a:schemeClr val="lt1"/>
            </a:solidFill>
            <a:ln>
              <a:noFill/>
            </a:ln>
          </p:spPr>
        </p:pic>
        <p:pic>
          <p:nvPicPr>
            <p:cNvPr id="380" name="Google Shape;380;p23"/>
            <p:cNvPicPr preferRelativeResize="0"/>
            <p:nvPr/>
          </p:nvPicPr>
          <p:blipFill rotWithShape="1">
            <a:blip r:embed="rId11">
              <a:alphaModFix/>
            </a:blip>
            <a:srcRect b="0" l="0" r="0" t="0"/>
            <a:stretch/>
          </p:blipFill>
          <p:spPr>
            <a:xfrm>
              <a:off x="2990400" y="3661829"/>
              <a:ext cx="482654" cy="680925"/>
            </a:xfrm>
            <a:prstGeom prst="rect">
              <a:avLst/>
            </a:prstGeom>
            <a:noFill/>
            <a:ln>
              <a:noFill/>
            </a:ln>
          </p:spPr>
        </p:pic>
        <p:pic>
          <p:nvPicPr>
            <p:cNvPr descr="TELECOM SudParis | Évry" id="381" name="Google Shape;381;p23"/>
            <p:cNvPicPr preferRelativeResize="0"/>
            <p:nvPr/>
          </p:nvPicPr>
          <p:blipFill rotWithShape="1">
            <a:blip r:embed="rId12">
              <a:alphaModFix/>
            </a:blip>
            <a:srcRect b="3752" l="19529" r="20390" t="6666"/>
            <a:stretch/>
          </p:blipFill>
          <p:spPr>
            <a:xfrm>
              <a:off x="5609238" y="3649370"/>
              <a:ext cx="452734" cy="675038"/>
            </a:xfrm>
            <a:prstGeom prst="rect">
              <a:avLst/>
            </a:prstGeom>
            <a:noFill/>
            <a:ln>
              <a:noFill/>
            </a:ln>
          </p:spPr>
        </p:pic>
      </p:grpSp>
      <p:sp>
        <p:nvSpPr>
          <p:cNvPr id="382" name="Google Shape;382;p23"/>
          <p:cNvSpPr/>
          <p:nvPr/>
        </p:nvSpPr>
        <p:spPr>
          <a:xfrm>
            <a:off x="504000" y="1010717"/>
            <a:ext cx="6448188" cy="133644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fr-FR" sz="1100" u="none" cap="none" strike="noStrike">
                <a:solidFill>
                  <a:schemeClr val="lt1"/>
                </a:solidFill>
                <a:latin typeface="Arial"/>
                <a:ea typeface="Arial"/>
                <a:cs typeface="Arial"/>
                <a:sym typeface="Arial"/>
              </a:rPr>
              <a:t>Photos disponibles sur les albums Flickr IP Paris et des écoles :</a:t>
            </a:r>
            <a:endParaRPr/>
          </a:p>
          <a:p>
            <a:pPr indent="0" lvl="0" marL="0" marR="0" rtl="0" algn="l">
              <a:spcBef>
                <a:spcPts val="0"/>
              </a:spcBef>
              <a:spcAft>
                <a:spcPts val="0"/>
              </a:spcAft>
              <a:buNone/>
            </a:pPr>
            <a:r>
              <a:t/>
            </a:r>
            <a:endParaRPr sz="1000">
              <a:solidFill>
                <a:schemeClr val="lt1"/>
              </a:solidFill>
              <a:latin typeface="Arial"/>
              <a:ea typeface="Arial"/>
              <a:cs typeface="Arial"/>
              <a:sym typeface="Arial"/>
            </a:endParaRPr>
          </a:p>
          <a:p>
            <a:pPr indent="0" lvl="0" marL="0" marR="0" rtl="0" algn="l">
              <a:spcBef>
                <a:spcPts val="0"/>
              </a:spcBef>
              <a:spcAft>
                <a:spcPts val="0"/>
              </a:spcAft>
              <a:buNone/>
            </a:pPr>
            <a:r>
              <a:rPr lang="fr-FR" sz="1000">
                <a:solidFill>
                  <a:schemeClr val="lt1"/>
                </a:solidFill>
                <a:latin typeface="Arial"/>
                <a:ea typeface="Arial"/>
                <a:cs typeface="Arial"/>
                <a:sym typeface="Arial"/>
              </a:rPr>
              <a:t>IP Paris : </a:t>
            </a:r>
            <a:r>
              <a:rPr lang="fr-FR" sz="1000" u="sng">
                <a:solidFill>
                  <a:schemeClr val="lt1"/>
                </a:solidFill>
                <a:latin typeface="Arial"/>
                <a:ea typeface="Arial"/>
                <a:cs typeface="Arial"/>
                <a:sym typeface="Arial"/>
                <a:hlinkClick r:id="rId13">
                  <a:extLst>
                    <a:ext uri="{A12FA001-AC4F-418D-AE19-62706E023703}">
                      <ahyp:hlinkClr val="tx"/>
                    </a:ext>
                  </a:extLst>
                </a:hlinkClick>
              </a:rPr>
              <a:t>https://www.flickr.com/photos/195993916@N03/albums</a:t>
            </a:r>
            <a:r>
              <a:rPr lang="fr-FR" sz="1000">
                <a:solidFill>
                  <a:schemeClr val="lt1"/>
                </a:solidFill>
                <a:latin typeface="Arial"/>
                <a:ea typeface="Arial"/>
                <a:cs typeface="Arial"/>
                <a:sym typeface="Arial"/>
              </a:rPr>
              <a:t>  </a:t>
            </a:r>
            <a:endParaRPr/>
          </a:p>
          <a:p>
            <a:pPr indent="0" lvl="0" marL="0" marR="0" rtl="0" algn="l">
              <a:spcBef>
                <a:spcPts val="0"/>
              </a:spcBef>
              <a:spcAft>
                <a:spcPts val="0"/>
              </a:spcAft>
              <a:buNone/>
            </a:pPr>
            <a:r>
              <a:rPr lang="fr-FR" sz="1000">
                <a:solidFill>
                  <a:schemeClr val="lt1"/>
                </a:solidFill>
                <a:latin typeface="Arial"/>
                <a:ea typeface="Arial"/>
                <a:cs typeface="Arial"/>
                <a:sym typeface="Arial"/>
              </a:rPr>
              <a:t>École polytechnique : </a:t>
            </a:r>
            <a:r>
              <a:rPr lang="fr-FR" sz="1000" u="sng">
                <a:solidFill>
                  <a:schemeClr val="lt1"/>
                </a:solidFill>
                <a:latin typeface="Arial"/>
                <a:ea typeface="Arial"/>
                <a:cs typeface="Arial"/>
                <a:sym typeface="Arial"/>
                <a:hlinkClick r:id="rId14">
                  <a:extLst>
                    <a:ext uri="{A12FA001-AC4F-418D-AE19-62706E023703}">
                      <ahyp:hlinkClr val="tx"/>
                    </a:ext>
                  </a:extLst>
                </a:hlinkClick>
              </a:rPr>
              <a:t>https://www.flickr.com/photos/117994717@N06/albums</a:t>
            </a:r>
            <a:r>
              <a:rPr lang="fr-FR" sz="1000">
                <a:solidFill>
                  <a:schemeClr val="lt1"/>
                </a:solidFill>
                <a:latin typeface="Arial"/>
                <a:ea typeface="Arial"/>
                <a:cs typeface="Arial"/>
                <a:sym typeface="Arial"/>
              </a:rPr>
              <a:t> </a:t>
            </a:r>
            <a:endParaRPr/>
          </a:p>
          <a:p>
            <a:pPr indent="0" lvl="0" marL="0" marR="0" rtl="0" algn="l">
              <a:spcBef>
                <a:spcPts val="0"/>
              </a:spcBef>
              <a:spcAft>
                <a:spcPts val="0"/>
              </a:spcAft>
              <a:buNone/>
            </a:pPr>
            <a:r>
              <a:rPr lang="fr-FR" sz="1000">
                <a:solidFill>
                  <a:schemeClr val="lt1"/>
                </a:solidFill>
                <a:latin typeface="Arial"/>
                <a:ea typeface="Arial"/>
                <a:cs typeface="Arial"/>
                <a:sym typeface="Arial"/>
              </a:rPr>
              <a:t>ENSTA Paris : </a:t>
            </a:r>
            <a:r>
              <a:rPr lang="fr-FR" sz="1000" u="sng">
                <a:solidFill>
                  <a:schemeClr val="lt1"/>
                </a:solidFill>
                <a:latin typeface="Arial"/>
                <a:ea typeface="Arial"/>
                <a:cs typeface="Arial"/>
                <a:sym typeface="Arial"/>
                <a:hlinkClick r:id="rId15">
                  <a:extLst>
                    <a:ext uri="{A12FA001-AC4F-418D-AE19-62706E023703}">
                      <ahyp:hlinkClr val="tx"/>
                    </a:ext>
                  </a:extLst>
                </a:hlinkClick>
              </a:rPr>
              <a:t>https://www.flickr.com/photos/194248907@N06/albums/</a:t>
            </a:r>
            <a:r>
              <a:rPr lang="fr-FR" sz="1000">
                <a:solidFill>
                  <a:schemeClr val="lt1"/>
                </a:solidFill>
                <a:latin typeface="Arial"/>
                <a:ea typeface="Arial"/>
                <a:cs typeface="Arial"/>
                <a:sym typeface="Arial"/>
              </a:rPr>
              <a:t> </a:t>
            </a:r>
            <a:endParaRPr/>
          </a:p>
          <a:p>
            <a:pPr indent="0" lvl="0" marL="0" marR="0" rtl="0" algn="l">
              <a:spcBef>
                <a:spcPts val="0"/>
              </a:spcBef>
              <a:spcAft>
                <a:spcPts val="0"/>
              </a:spcAft>
              <a:buNone/>
            </a:pPr>
            <a:r>
              <a:rPr lang="fr-FR" sz="1000">
                <a:solidFill>
                  <a:schemeClr val="lt1"/>
                </a:solidFill>
                <a:latin typeface="Arial"/>
                <a:ea typeface="Arial"/>
                <a:cs typeface="Arial"/>
                <a:sym typeface="Arial"/>
              </a:rPr>
              <a:t>ENSAE Paris : </a:t>
            </a:r>
            <a:r>
              <a:rPr lang="fr-FR" sz="1000" u="sng">
                <a:solidFill>
                  <a:schemeClr val="lt1"/>
                </a:solidFill>
                <a:latin typeface="Arial"/>
                <a:ea typeface="Arial"/>
                <a:cs typeface="Arial"/>
                <a:sym typeface="Arial"/>
                <a:hlinkClick r:id="rId16">
                  <a:extLst>
                    <a:ext uri="{A12FA001-AC4F-418D-AE19-62706E023703}">
                      <ahyp:hlinkClr val="tx"/>
                    </a:ext>
                  </a:extLst>
                </a:hlinkClick>
              </a:rPr>
              <a:t>https://www.flickr.com/photos/195414023@N08</a:t>
            </a:r>
            <a:r>
              <a:rPr lang="fr-FR" sz="1000">
                <a:solidFill>
                  <a:schemeClr val="lt1"/>
                </a:solidFill>
                <a:latin typeface="Arial"/>
                <a:ea typeface="Arial"/>
                <a:cs typeface="Arial"/>
                <a:sym typeface="Arial"/>
              </a:rPr>
              <a:t> </a:t>
            </a:r>
            <a:endParaRPr/>
          </a:p>
          <a:p>
            <a:pPr indent="0" lvl="0" marL="0" marR="0" rtl="0" algn="l">
              <a:spcBef>
                <a:spcPts val="0"/>
              </a:spcBef>
              <a:spcAft>
                <a:spcPts val="0"/>
              </a:spcAft>
              <a:buNone/>
            </a:pPr>
            <a:r>
              <a:rPr lang="fr-FR" sz="1000">
                <a:solidFill>
                  <a:schemeClr val="lt1"/>
                </a:solidFill>
                <a:latin typeface="Arial"/>
                <a:ea typeface="Arial"/>
                <a:cs typeface="Arial"/>
                <a:sym typeface="Arial"/>
              </a:rPr>
              <a:t>Télécom Paris : </a:t>
            </a:r>
            <a:r>
              <a:rPr lang="fr-FR" sz="1000" u="sng">
                <a:solidFill>
                  <a:schemeClr val="lt1"/>
                </a:solidFill>
                <a:latin typeface="Arial"/>
                <a:ea typeface="Arial"/>
                <a:cs typeface="Arial"/>
                <a:sym typeface="Arial"/>
                <a:hlinkClick r:id="rId17">
                  <a:extLst>
                    <a:ext uri="{A12FA001-AC4F-418D-AE19-62706E023703}">
                      <ahyp:hlinkClr val="tx"/>
                    </a:ext>
                  </a:extLst>
                </a:hlinkClick>
              </a:rPr>
              <a:t>https://www.flickr.com/photos/telecom-paristech/albums/</a:t>
            </a:r>
            <a:r>
              <a:rPr lang="fr-FR" sz="1000">
                <a:solidFill>
                  <a:schemeClr val="lt1"/>
                </a:solidFill>
                <a:latin typeface="Arial"/>
                <a:ea typeface="Arial"/>
                <a:cs typeface="Arial"/>
                <a:sym typeface="Arial"/>
              </a:rPr>
              <a:t> </a:t>
            </a:r>
            <a:endParaRPr/>
          </a:p>
          <a:p>
            <a:pPr indent="0" lvl="0" marL="0" marR="0" rtl="0" algn="l">
              <a:spcBef>
                <a:spcPts val="0"/>
              </a:spcBef>
              <a:spcAft>
                <a:spcPts val="0"/>
              </a:spcAft>
              <a:buNone/>
            </a:pPr>
            <a:r>
              <a:rPr lang="fr-FR" sz="1000">
                <a:solidFill>
                  <a:schemeClr val="lt1"/>
                </a:solidFill>
                <a:latin typeface="Arial"/>
                <a:ea typeface="Arial"/>
                <a:cs typeface="Arial"/>
                <a:sym typeface="Arial"/>
              </a:rPr>
              <a:t>Télécom SudParis : </a:t>
            </a:r>
            <a:r>
              <a:rPr lang="fr-FR" sz="1000" u="sng">
                <a:solidFill>
                  <a:schemeClr val="lt1"/>
                </a:solidFill>
                <a:latin typeface="Arial"/>
                <a:ea typeface="Arial"/>
                <a:cs typeface="Arial"/>
                <a:sym typeface="Arial"/>
                <a:hlinkClick r:id="rId18">
                  <a:extLst>
                    <a:ext uri="{A12FA001-AC4F-418D-AE19-62706E023703}">
                      <ahyp:hlinkClr val="tx"/>
                    </a:ext>
                  </a:extLst>
                </a:hlinkClick>
              </a:rPr>
              <a:t>https://www.flickr.com/photos/telecom_sudparis/albums/72157716668890582/</a:t>
            </a:r>
            <a:r>
              <a:rPr lang="fr-FR" sz="1000">
                <a:solidFill>
                  <a:schemeClr val="lt1"/>
                </a:solidFill>
                <a:latin typeface="Arial"/>
                <a:ea typeface="Arial"/>
                <a:cs typeface="Arial"/>
                <a:sym typeface="Arial"/>
              </a:rPr>
              <a:t>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24"/>
          <p:cNvSpPr txBox="1"/>
          <p:nvPr>
            <p:ph type="title"/>
          </p:nvPr>
        </p:nvSpPr>
        <p:spPr>
          <a:xfrm>
            <a:off x="504000" y="486000"/>
            <a:ext cx="7560841" cy="309984"/>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chemeClr val="dk1"/>
              </a:buClr>
              <a:buSzPts val="2400"/>
              <a:buFont typeface="Arial"/>
              <a:buNone/>
            </a:pPr>
            <a:r>
              <a:rPr lang="fr-FR"/>
              <a:t>Photos</a:t>
            </a:r>
            <a:endParaRPr/>
          </a:p>
        </p:txBody>
      </p:sp>
      <p:sp>
        <p:nvSpPr>
          <p:cNvPr id="388" name="Google Shape;388;p24"/>
          <p:cNvSpPr txBox="1"/>
          <p:nvPr>
            <p:ph idx="10" type="dt"/>
          </p:nvPr>
        </p:nvSpPr>
        <p:spPr>
          <a:xfrm>
            <a:off x="0" y="4963500"/>
            <a:ext cx="180000" cy="180000"/>
          </a:xfrm>
          <a:prstGeom prst="rect">
            <a:avLst/>
          </a:prstGeom>
          <a:noFill/>
          <a:ln cap="flat" cmpd="sng" w="9525">
            <a:solidFill>
              <a:schemeClr val="lt1">
                <a:alpha val="0"/>
              </a:schemeClr>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fr-FR"/>
              <a:t>Date</a:t>
            </a:r>
            <a:endParaRPr/>
          </a:p>
        </p:txBody>
      </p:sp>
      <p:sp>
        <p:nvSpPr>
          <p:cNvPr id="389" name="Google Shape;389;p24"/>
          <p:cNvSpPr txBox="1"/>
          <p:nvPr>
            <p:ph idx="11" type="ftr"/>
          </p:nvPr>
        </p:nvSpPr>
        <p:spPr>
          <a:xfrm>
            <a:off x="755576" y="4706904"/>
            <a:ext cx="6840000" cy="217606"/>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fr-FR"/>
              <a:t>TITRE DE LA PRÉSENTATION</a:t>
            </a:r>
            <a:endParaRPr/>
          </a:p>
        </p:txBody>
      </p:sp>
      <p:sp>
        <p:nvSpPr>
          <p:cNvPr id="390" name="Google Shape;390;p24"/>
          <p:cNvSpPr txBox="1"/>
          <p:nvPr>
            <p:ph idx="12" type="sldNum"/>
          </p:nvPr>
        </p:nvSpPr>
        <p:spPr>
          <a:xfrm>
            <a:off x="504001" y="4645704"/>
            <a:ext cx="251576" cy="32974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fr-FR"/>
              <a:t>‹#›</a:t>
            </a:fld>
            <a:endParaRPr/>
          </a:p>
        </p:txBody>
      </p:sp>
      <p:pic>
        <p:nvPicPr>
          <p:cNvPr descr="Une image contenant texte, personne, intérieur, gens&#10;&#10;Description générée automatiquement" id="391" name="Google Shape;391;p24"/>
          <p:cNvPicPr preferRelativeResize="0"/>
          <p:nvPr/>
        </p:nvPicPr>
        <p:blipFill rotWithShape="1">
          <a:blip r:embed="rId3">
            <a:alphaModFix/>
          </a:blip>
          <a:srcRect b="10864" l="0" r="31697" t="0"/>
          <a:stretch/>
        </p:blipFill>
        <p:spPr>
          <a:xfrm>
            <a:off x="539552" y="956732"/>
            <a:ext cx="1726210" cy="1177302"/>
          </a:xfrm>
          <a:prstGeom prst="rect">
            <a:avLst/>
          </a:prstGeom>
          <a:noFill/>
          <a:ln>
            <a:noFill/>
          </a:ln>
        </p:spPr>
      </p:pic>
      <p:pic>
        <p:nvPicPr>
          <p:cNvPr descr="Une image contenant ciel, extérieur, moulin à vent, personne&#10;&#10;Description générée automatiquement" id="392" name="Google Shape;392;p24"/>
          <p:cNvPicPr preferRelativeResize="0"/>
          <p:nvPr/>
        </p:nvPicPr>
        <p:blipFill rotWithShape="1">
          <a:blip r:embed="rId4">
            <a:alphaModFix/>
          </a:blip>
          <a:srcRect b="15888" l="15000" r="17038" t="26713"/>
          <a:stretch/>
        </p:blipFill>
        <p:spPr>
          <a:xfrm>
            <a:off x="539552" y="2223220"/>
            <a:ext cx="1726210" cy="969536"/>
          </a:xfrm>
          <a:prstGeom prst="rect">
            <a:avLst/>
          </a:prstGeom>
          <a:noFill/>
          <a:ln>
            <a:noFill/>
          </a:ln>
        </p:spPr>
      </p:pic>
      <p:pic>
        <p:nvPicPr>
          <p:cNvPr descr="Une image contenant personne, intérieur&#10;&#10;Description générée automatiquement" id="393" name="Google Shape;393;p24"/>
          <p:cNvPicPr preferRelativeResize="0"/>
          <p:nvPr/>
        </p:nvPicPr>
        <p:blipFill rotWithShape="1">
          <a:blip r:embed="rId5">
            <a:alphaModFix/>
          </a:blip>
          <a:srcRect b="30299" l="32039" r="0" t="6077"/>
          <a:stretch/>
        </p:blipFill>
        <p:spPr>
          <a:xfrm>
            <a:off x="539552" y="3281942"/>
            <a:ext cx="1726210" cy="1074638"/>
          </a:xfrm>
          <a:prstGeom prst="rect">
            <a:avLst/>
          </a:prstGeom>
          <a:noFill/>
          <a:ln>
            <a:noFill/>
          </a:ln>
        </p:spPr>
      </p:pic>
      <p:pic>
        <p:nvPicPr>
          <p:cNvPr descr="Une image contenant personne, groupe, intérieur, gens&#10;&#10;Description générée automatiquement" id="394" name="Google Shape;394;p24"/>
          <p:cNvPicPr preferRelativeResize="0"/>
          <p:nvPr/>
        </p:nvPicPr>
        <p:blipFill rotWithShape="1">
          <a:blip r:embed="rId6">
            <a:alphaModFix/>
          </a:blip>
          <a:srcRect b="0" l="0" r="0" t="9412"/>
          <a:stretch/>
        </p:blipFill>
        <p:spPr>
          <a:xfrm>
            <a:off x="2367941" y="2234100"/>
            <a:ext cx="1598904" cy="963202"/>
          </a:xfrm>
          <a:prstGeom prst="rect">
            <a:avLst/>
          </a:prstGeom>
          <a:noFill/>
          <a:ln>
            <a:noFill/>
          </a:ln>
        </p:spPr>
      </p:pic>
      <p:pic>
        <p:nvPicPr>
          <p:cNvPr descr="Une image contenant personne, intérieur, chambre d’hôpital&#10;&#10;Description générée automatiquement" id="395" name="Google Shape;395;p24"/>
          <p:cNvPicPr preferRelativeResize="0"/>
          <p:nvPr/>
        </p:nvPicPr>
        <p:blipFill rotWithShape="1">
          <a:blip r:embed="rId7">
            <a:alphaModFix/>
          </a:blip>
          <a:srcRect b="0" l="0" r="8795" t="0"/>
          <a:stretch/>
        </p:blipFill>
        <p:spPr>
          <a:xfrm>
            <a:off x="2375304" y="956731"/>
            <a:ext cx="1598904" cy="1165807"/>
          </a:xfrm>
          <a:prstGeom prst="rect">
            <a:avLst/>
          </a:prstGeom>
          <a:noFill/>
          <a:ln>
            <a:noFill/>
          </a:ln>
        </p:spPr>
      </p:pic>
      <p:pic>
        <p:nvPicPr>
          <p:cNvPr descr="Une image contenant personne, mur, intérieur, sécheuse&#10;&#10;Description générée automatiquement" id="396" name="Google Shape;396;p24"/>
          <p:cNvPicPr preferRelativeResize="0"/>
          <p:nvPr/>
        </p:nvPicPr>
        <p:blipFill rotWithShape="1">
          <a:blip r:embed="rId8">
            <a:alphaModFix/>
          </a:blip>
          <a:srcRect b="0" l="9685" r="0" t="0"/>
          <a:stretch/>
        </p:blipFill>
        <p:spPr>
          <a:xfrm>
            <a:off x="4108646" y="956733"/>
            <a:ext cx="1598904" cy="1177301"/>
          </a:xfrm>
          <a:prstGeom prst="rect">
            <a:avLst/>
          </a:prstGeom>
          <a:noFill/>
          <a:ln>
            <a:noFill/>
          </a:ln>
        </p:spPr>
      </p:pic>
      <p:pic>
        <p:nvPicPr>
          <p:cNvPr descr="Une image contenant texte, personne&#10;&#10;Description générée automatiquement" id="397" name="Google Shape;397;p24"/>
          <p:cNvPicPr preferRelativeResize="0"/>
          <p:nvPr/>
        </p:nvPicPr>
        <p:blipFill rotWithShape="1">
          <a:blip r:embed="rId9">
            <a:alphaModFix/>
          </a:blip>
          <a:srcRect b="31480" l="0" r="0" t="24229"/>
          <a:stretch/>
        </p:blipFill>
        <p:spPr>
          <a:xfrm>
            <a:off x="2367941" y="3297312"/>
            <a:ext cx="1613525" cy="1074638"/>
          </a:xfrm>
          <a:prstGeom prst="rect">
            <a:avLst/>
          </a:prstGeom>
          <a:noFill/>
          <a:ln>
            <a:noFill/>
          </a:ln>
        </p:spPr>
      </p:pic>
      <p:pic>
        <p:nvPicPr>
          <p:cNvPr id="398" name="Google Shape;398;p24"/>
          <p:cNvPicPr preferRelativeResize="0"/>
          <p:nvPr/>
        </p:nvPicPr>
        <p:blipFill rotWithShape="1">
          <a:blip r:embed="rId10">
            <a:alphaModFix/>
          </a:blip>
          <a:srcRect b="8517" l="1" r="4816" t="0"/>
          <a:stretch/>
        </p:blipFill>
        <p:spPr>
          <a:xfrm>
            <a:off x="4108646" y="2229053"/>
            <a:ext cx="1598904" cy="963203"/>
          </a:xfrm>
          <a:prstGeom prst="rect">
            <a:avLst/>
          </a:prstGeom>
          <a:noFill/>
          <a:ln>
            <a:noFill/>
          </a:ln>
        </p:spPr>
      </p:pic>
      <p:pic>
        <p:nvPicPr>
          <p:cNvPr id="399" name="Google Shape;399;p24"/>
          <p:cNvPicPr preferRelativeResize="0"/>
          <p:nvPr/>
        </p:nvPicPr>
        <p:blipFill rotWithShape="1">
          <a:blip r:embed="rId11">
            <a:alphaModFix/>
          </a:blip>
          <a:srcRect b="0" l="6774" r="4869" t="7785"/>
          <a:stretch/>
        </p:blipFill>
        <p:spPr>
          <a:xfrm>
            <a:off x="4108646" y="3292822"/>
            <a:ext cx="1598904" cy="1074638"/>
          </a:xfrm>
          <a:prstGeom prst="rect">
            <a:avLst/>
          </a:prstGeom>
          <a:noFill/>
          <a:ln>
            <a:noFill/>
          </a:ln>
        </p:spPr>
      </p:pic>
      <p:sp>
        <p:nvSpPr>
          <p:cNvPr id="400" name="Google Shape;400;p24"/>
          <p:cNvSpPr/>
          <p:nvPr/>
        </p:nvSpPr>
        <p:spPr>
          <a:xfrm>
            <a:off x="5817092" y="2213850"/>
            <a:ext cx="1814036" cy="963203"/>
          </a:xfrm>
          <a:prstGeom prst="rect">
            <a:avLst/>
          </a:prstGeom>
          <a:blipFill rotWithShape="1">
            <a:blip r:embed="rId12">
              <a:alphaModFix/>
            </a:blip>
            <a:stretch>
              <a:fillRect b="-22226"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1" name="Google Shape;401;p24"/>
          <p:cNvSpPr/>
          <p:nvPr/>
        </p:nvSpPr>
        <p:spPr>
          <a:xfrm>
            <a:off x="5817092" y="956731"/>
            <a:ext cx="1814036" cy="1177301"/>
          </a:xfrm>
          <a:prstGeom prst="rect">
            <a:avLst/>
          </a:prstGeom>
          <a:blipFill rotWithShape="1">
            <a:blip r:embed="rId1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pic>
        <p:nvPicPr>
          <p:cNvPr id="402" name="Google Shape;402;p24"/>
          <p:cNvPicPr preferRelativeResize="0"/>
          <p:nvPr/>
        </p:nvPicPr>
        <p:blipFill rotWithShape="1">
          <a:blip r:embed="rId14">
            <a:alphaModFix/>
          </a:blip>
          <a:srcRect b="18120" l="0" r="0" t="0"/>
          <a:stretch/>
        </p:blipFill>
        <p:spPr>
          <a:xfrm>
            <a:off x="5817093" y="3281942"/>
            <a:ext cx="1814036" cy="108551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25"/>
          <p:cNvSpPr txBox="1"/>
          <p:nvPr>
            <p:ph type="title"/>
          </p:nvPr>
        </p:nvSpPr>
        <p:spPr>
          <a:xfrm>
            <a:off x="504000" y="486000"/>
            <a:ext cx="7560841" cy="309984"/>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chemeClr val="dk1"/>
              </a:buClr>
              <a:buSzPts val="2400"/>
              <a:buFont typeface="Arial"/>
              <a:buNone/>
            </a:pPr>
            <a:r>
              <a:rPr lang="fr-FR"/>
              <a:t>Photos</a:t>
            </a:r>
            <a:endParaRPr/>
          </a:p>
        </p:txBody>
      </p:sp>
      <p:sp>
        <p:nvSpPr>
          <p:cNvPr id="408" name="Google Shape;408;p25"/>
          <p:cNvSpPr txBox="1"/>
          <p:nvPr>
            <p:ph idx="10" type="dt"/>
          </p:nvPr>
        </p:nvSpPr>
        <p:spPr>
          <a:xfrm>
            <a:off x="0" y="4963500"/>
            <a:ext cx="180000" cy="180000"/>
          </a:xfrm>
          <a:prstGeom prst="rect">
            <a:avLst/>
          </a:prstGeom>
          <a:noFill/>
          <a:ln cap="flat" cmpd="sng" w="9525">
            <a:solidFill>
              <a:schemeClr val="lt1">
                <a:alpha val="0"/>
              </a:schemeClr>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fr-FR"/>
              <a:t>Date</a:t>
            </a:r>
            <a:endParaRPr/>
          </a:p>
        </p:txBody>
      </p:sp>
      <p:sp>
        <p:nvSpPr>
          <p:cNvPr id="409" name="Google Shape;409;p25"/>
          <p:cNvSpPr txBox="1"/>
          <p:nvPr>
            <p:ph idx="11" type="ftr"/>
          </p:nvPr>
        </p:nvSpPr>
        <p:spPr>
          <a:xfrm>
            <a:off x="755576" y="4706904"/>
            <a:ext cx="6840000" cy="217606"/>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fr-FR"/>
              <a:t>TITRE DE LA PRÉSENTATION</a:t>
            </a:r>
            <a:endParaRPr/>
          </a:p>
        </p:txBody>
      </p:sp>
      <p:sp>
        <p:nvSpPr>
          <p:cNvPr id="410" name="Google Shape;410;p25"/>
          <p:cNvSpPr txBox="1"/>
          <p:nvPr>
            <p:ph idx="12" type="sldNum"/>
          </p:nvPr>
        </p:nvSpPr>
        <p:spPr>
          <a:xfrm>
            <a:off x="504001" y="4645704"/>
            <a:ext cx="251576" cy="32974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fr-FR"/>
              <a:t>‹#›</a:t>
            </a:fld>
            <a:endParaRPr/>
          </a:p>
        </p:txBody>
      </p:sp>
      <p:pic>
        <p:nvPicPr>
          <p:cNvPr descr="Une image contenant personne, Appareils électroniques, intérieur, ordinateur portable&#10;&#10;Description générée automatiquement" id="411" name="Google Shape;411;p25"/>
          <p:cNvPicPr preferRelativeResize="0"/>
          <p:nvPr/>
        </p:nvPicPr>
        <p:blipFill rotWithShape="1">
          <a:blip r:embed="rId3">
            <a:alphaModFix/>
          </a:blip>
          <a:srcRect b="0" l="0" r="0" t="0"/>
          <a:stretch/>
        </p:blipFill>
        <p:spPr>
          <a:xfrm>
            <a:off x="539552" y="956731"/>
            <a:ext cx="1726210" cy="1150807"/>
          </a:xfrm>
          <a:prstGeom prst="rect">
            <a:avLst/>
          </a:prstGeom>
          <a:noFill/>
          <a:ln>
            <a:noFill/>
          </a:ln>
        </p:spPr>
      </p:pic>
      <p:pic>
        <p:nvPicPr>
          <p:cNvPr descr="Une image contenant habits, personne, machine, Technicien&#10;&#10;Description générée automatiquement" id="412" name="Google Shape;412;p25"/>
          <p:cNvPicPr preferRelativeResize="0"/>
          <p:nvPr/>
        </p:nvPicPr>
        <p:blipFill rotWithShape="1">
          <a:blip r:embed="rId4">
            <a:alphaModFix/>
          </a:blip>
          <a:srcRect b="0" l="0" r="0" t="0"/>
          <a:stretch/>
        </p:blipFill>
        <p:spPr>
          <a:xfrm>
            <a:off x="539320" y="2212384"/>
            <a:ext cx="1726210" cy="1150807"/>
          </a:xfrm>
          <a:prstGeom prst="rect">
            <a:avLst/>
          </a:prstGeom>
          <a:noFill/>
          <a:ln>
            <a:noFill/>
          </a:ln>
        </p:spPr>
      </p:pic>
      <p:pic>
        <p:nvPicPr>
          <p:cNvPr descr="Une image contenant intérieur, écran d’ordinateur, personne, Ordinateur personnel&#10;&#10;Description générée automatiquement" id="413" name="Google Shape;413;p25"/>
          <p:cNvPicPr preferRelativeResize="0"/>
          <p:nvPr/>
        </p:nvPicPr>
        <p:blipFill rotWithShape="1">
          <a:blip r:embed="rId5">
            <a:alphaModFix/>
          </a:blip>
          <a:srcRect b="0" l="0" r="0" t="0"/>
          <a:stretch/>
        </p:blipFill>
        <p:spPr>
          <a:xfrm>
            <a:off x="539320" y="3464296"/>
            <a:ext cx="1726212" cy="1150808"/>
          </a:xfrm>
          <a:prstGeom prst="rect">
            <a:avLst/>
          </a:prstGeom>
          <a:noFill/>
          <a:ln>
            <a:noFill/>
          </a:ln>
        </p:spPr>
      </p:pic>
      <p:pic>
        <p:nvPicPr>
          <p:cNvPr descr="Une image contenant herbe, arbre, plein air, personne&#10;&#10;Description générée automatiquement" id="414" name="Google Shape;414;p25"/>
          <p:cNvPicPr preferRelativeResize="0"/>
          <p:nvPr/>
        </p:nvPicPr>
        <p:blipFill rotWithShape="1">
          <a:blip r:embed="rId6">
            <a:alphaModFix/>
          </a:blip>
          <a:srcRect b="0" l="0" r="0" t="0"/>
          <a:stretch/>
        </p:blipFill>
        <p:spPr>
          <a:xfrm>
            <a:off x="2411760" y="956731"/>
            <a:ext cx="1726210" cy="1150807"/>
          </a:xfrm>
          <a:prstGeom prst="rect">
            <a:avLst/>
          </a:prstGeom>
          <a:noFill/>
          <a:ln>
            <a:noFill/>
          </a:ln>
        </p:spPr>
      </p:pic>
      <p:pic>
        <p:nvPicPr>
          <p:cNvPr descr="Une image contenant personne, habits, intérieur, homme&#10;&#10;Description générée automatiquement" id="415" name="Google Shape;415;p25"/>
          <p:cNvPicPr preferRelativeResize="0"/>
          <p:nvPr/>
        </p:nvPicPr>
        <p:blipFill rotWithShape="1">
          <a:blip r:embed="rId7">
            <a:alphaModFix/>
          </a:blip>
          <a:srcRect b="0" l="0" r="0" t="0"/>
          <a:stretch/>
        </p:blipFill>
        <p:spPr>
          <a:xfrm>
            <a:off x="2411664" y="2212384"/>
            <a:ext cx="1726211" cy="1150807"/>
          </a:xfrm>
          <a:prstGeom prst="rect">
            <a:avLst/>
          </a:prstGeom>
          <a:noFill/>
          <a:ln>
            <a:noFill/>
          </a:ln>
        </p:spPr>
      </p:pic>
      <p:pic>
        <p:nvPicPr>
          <p:cNvPr descr="Une image contenant personne, gâteau d’anniversaire, intérieur, habits&#10;&#10;Description générée automatiquement" id="416" name="Google Shape;416;p25"/>
          <p:cNvPicPr preferRelativeResize="0"/>
          <p:nvPr/>
        </p:nvPicPr>
        <p:blipFill rotWithShape="1">
          <a:blip r:embed="rId8">
            <a:alphaModFix/>
          </a:blip>
          <a:srcRect b="0" l="0" r="0" t="0"/>
          <a:stretch/>
        </p:blipFill>
        <p:spPr>
          <a:xfrm>
            <a:off x="4283873" y="956731"/>
            <a:ext cx="1726211" cy="1150807"/>
          </a:xfrm>
          <a:prstGeom prst="rect">
            <a:avLst/>
          </a:prstGeom>
          <a:noFill/>
          <a:ln>
            <a:noFill/>
          </a:ln>
        </p:spPr>
      </p:pic>
      <p:pic>
        <p:nvPicPr>
          <p:cNvPr descr="Une image contenant personne, habits, Visage humain, Équipement médical&#10;&#10;Description générée automatiquement" id="417" name="Google Shape;417;p25"/>
          <p:cNvPicPr preferRelativeResize="0"/>
          <p:nvPr/>
        </p:nvPicPr>
        <p:blipFill rotWithShape="1">
          <a:blip r:embed="rId9">
            <a:alphaModFix/>
          </a:blip>
          <a:srcRect b="0" l="0" r="0" t="0"/>
          <a:stretch/>
        </p:blipFill>
        <p:spPr>
          <a:xfrm>
            <a:off x="2411664" y="3464296"/>
            <a:ext cx="1726211" cy="1150807"/>
          </a:xfrm>
          <a:prstGeom prst="rect">
            <a:avLst/>
          </a:prstGeom>
          <a:noFill/>
          <a:ln>
            <a:noFill/>
          </a:ln>
        </p:spPr>
      </p:pic>
      <p:pic>
        <p:nvPicPr>
          <p:cNvPr descr="Une image contenant Convention, public, intérieur, Centre de conférences&#10;&#10;Description générée automatiquement" id="418" name="Google Shape;418;p25"/>
          <p:cNvPicPr preferRelativeResize="0"/>
          <p:nvPr/>
        </p:nvPicPr>
        <p:blipFill rotWithShape="1">
          <a:blip r:embed="rId10">
            <a:alphaModFix/>
          </a:blip>
          <a:srcRect b="0" l="0" r="0" t="0"/>
          <a:stretch/>
        </p:blipFill>
        <p:spPr>
          <a:xfrm>
            <a:off x="4283873" y="2212384"/>
            <a:ext cx="1730537" cy="1150807"/>
          </a:xfrm>
          <a:prstGeom prst="rect">
            <a:avLst/>
          </a:prstGeom>
          <a:noFill/>
          <a:ln>
            <a:noFill/>
          </a:ln>
        </p:spPr>
      </p:pic>
      <p:pic>
        <p:nvPicPr>
          <p:cNvPr descr="Une image contenant commencement, habits, personne, Graduation&#10;&#10;Description générée automatiquement" id="419" name="Google Shape;419;p25"/>
          <p:cNvPicPr preferRelativeResize="0"/>
          <p:nvPr/>
        </p:nvPicPr>
        <p:blipFill rotWithShape="1">
          <a:blip r:embed="rId11">
            <a:alphaModFix/>
          </a:blip>
          <a:srcRect b="0" l="0" r="0" t="0"/>
          <a:stretch/>
        </p:blipFill>
        <p:spPr>
          <a:xfrm>
            <a:off x="4283873" y="3494896"/>
            <a:ext cx="1730538" cy="1150808"/>
          </a:xfrm>
          <a:prstGeom prst="rect">
            <a:avLst/>
          </a:prstGeom>
          <a:noFill/>
          <a:ln>
            <a:noFill/>
          </a:ln>
        </p:spPr>
      </p:pic>
      <p:pic>
        <p:nvPicPr>
          <p:cNvPr descr="Une image contenant Équipement médical, personne, habits, intérieur&#10;&#10;Description générée automatiquement" id="420" name="Google Shape;420;p25"/>
          <p:cNvPicPr preferRelativeResize="0"/>
          <p:nvPr/>
        </p:nvPicPr>
        <p:blipFill rotWithShape="1">
          <a:blip r:embed="rId12">
            <a:alphaModFix/>
          </a:blip>
          <a:srcRect b="0" l="0" r="0" t="0"/>
          <a:stretch/>
        </p:blipFill>
        <p:spPr>
          <a:xfrm>
            <a:off x="6141875" y="956731"/>
            <a:ext cx="1726211" cy="1150807"/>
          </a:xfrm>
          <a:prstGeom prst="rect">
            <a:avLst/>
          </a:prstGeom>
          <a:noFill/>
          <a:ln>
            <a:noFill/>
          </a:ln>
        </p:spPr>
      </p:pic>
      <p:pic>
        <p:nvPicPr>
          <p:cNvPr descr="Une image contenant Visage humain, habits, personne, femme&#10;&#10;Description générée automatiquement" id="421" name="Google Shape;421;p25"/>
          <p:cNvPicPr preferRelativeResize="0"/>
          <p:nvPr/>
        </p:nvPicPr>
        <p:blipFill rotWithShape="1">
          <a:blip r:embed="rId13">
            <a:alphaModFix/>
          </a:blip>
          <a:srcRect b="0" l="0" r="0" t="0"/>
          <a:stretch/>
        </p:blipFill>
        <p:spPr>
          <a:xfrm>
            <a:off x="6146201" y="2212384"/>
            <a:ext cx="1726211" cy="1150807"/>
          </a:xfrm>
          <a:prstGeom prst="rect">
            <a:avLst/>
          </a:prstGeom>
          <a:noFill/>
          <a:ln>
            <a:noFill/>
          </a:ln>
        </p:spPr>
      </p:pic>
      <p:pic>
        <p:nvPicPr>
          <p:cNvPr descr="Une image contenant texte, ordinateur, personne, menu&#10;&#10;Description générée automatiquement" id="422" name="Google Shape;422;p25"/>
          <p:cNvPicPr preferRelativeResize="0"/>
          <p:nvPr/>
        </p:nvPicPr>
        <p:blipFill rotWithShape="1">
          <a:blip r:embed="rId14">
            <a:alphaModFix/>
          </a:blip>
          <a:srcRect b="0" l="0" r="0" t="0"/>
          <a:stretch/>
        </p:blipFill>
        <p:spPr>
          <a:xfrm>
            <a:off x="6163720" y="3497336"/>
            <a:ext cx="1724057" cy="1150808"/>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26" name="Shape 426"/>
        <p:cNvGrpSpPr/>
        <p:nvPr/>
      </p:nvGrpSpPr>
      <p:grpSpPr>
        <a:xfrm>
          <a:off x="0" y="0"/>
          <a:ext cx="0" cy="0"/>
          <a:chOff x="0" y="0"/>
          <a:chExt cx="0" cy="0"/>
        </a:xfrm>
      </p:grpSpPr>
      <p:sp>
        <p:nvSpPr>
          <p:cNvPr id="427" name="Google Shape;427;p26"/>
          <p:cNvSpPr txBox="1"/>
          <p:nvPr>
            <p:ph type="title"/>
          </p:nvPr>
        </p:nvSpPr>
        <p:spPr>
          <a:xfrm>
            <a:off x="493155" y="400091"/>
            <a:ext cx="7560841" cy="309984"/>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chemeClr val="dk1"/>
              </a:buClr>
              <a:buSzPts val="2400"/>
              <a:buFont typeface="Arial"/>
              <a:buNone/>
            </a:pPr>
            <a:r>
              <a:rPr lang="fr-FR"/>
              <a:t>Curseur + formes géométriques</a:t>
            </a:r>
            <a:endParaRPr/>
          </a:p>
        </p:txBody>
      </p:sp>
      <p:sp>
        <p:nvSpPr>
          <p:cNvPr id="428" name="Google Shape;428;p26"/>
          <p:cNvSpPr txBox="1"/>
          <p:nvPr>
            <p:ph idx="10" type="dt"/>
          </p:nvPr>
        </p:nvSpPr>
        <p:spPr>
          <a:xfrm>
            <a:off x="0" y="4963500"/>
            <a:ext cx="180000" cy="180000"/>
          </a:xfrm>
          <a:prstGeom prst="rect">
            <a:avLst/>
          </a:prstGeom>
          <a:noFill/>
          <a:ln cap="flat" cmpd="sng" w="9525">
            <a:solidFill>
              <a:schemeClr val="lt1">
                <a:alpha val="0"/>
              </a:schemeClr>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fr-FR"/>
              <a:t>Date</a:t>
            </a:r>
            <a:endParaRPr/>
          </a:p>
        </p:txBody>
      </p:sp>
      <p:sp>
        <p:nvSpPr>
          <p:cNvPr id="429" name="Google Shape;429;p26"/>
          <p:cNvSpPr txBox="1"/>
          <p:nvPr>
            <p:ph idx="11" type="ftr"/>
          </p:nvPr>
        </p:nvSpPr>
        <p:spPr>
          <a:xfrm>
            <a:off x="755576" y="4706904"/>
            <a:ext cx="6840000" cy="217606"/>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fr-FR"/>
              <a:t>TITRE DE LA PRÉSENTATION</a:t>
            </a:r>
            <a:endParaRPr/>
          </a:p>
        </p:txBody>
      </p:sp>
      <p:sp>
        <p:nvSpPr>
          <p:cNvPr id="430" name="Google Shape;430;p26"/>
          <p:cNvSpPr txBox="1"/>
          <p:nvPr>
            <p:ph idx="12" type="sldNum"/>
          </p:nvPr>
        </p:nvSpPr>
        <p:spPr>
          <a:xfrm>
            <a:off x="504001" y="4645704"/>
            <a:ext cx="251576" cy="32974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fr-FR"/>
              <a:t>‹#›</a:t>
            </a:fld>
            <a:endParaRPr/>
          </a:p>
        </p:txBody>
      </p:sp>
      <p:sp>
        <p:nvSpPr>
          <p:cNvPr id="431" name="Google Shape;431;p26"/>
          <p:cNvSpPr/>
          <p:nvPr/>
        </p:nvSpPr>
        <p:spPr>
          <a:xfrm>
            <a:off x="5635670" y="971840"/>
            <a:ext cx="1296144" cy="1296144"/>
          </a:xfrm>
          <a:prstGeom prst="ellipse">
            <a:avLst/>
          </a:prstGeom>
          <a:noFill/>
          <a:ln cap="flat" cmpd="sng" w="19050">
            <a:solidFill>
              <a:schemeClr val="dk1"/>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432" name="Google Shape;432;p26"/>
          <p:cNvPicPr preferRelativeResize="0"/>
          <p:nvPr/>
        </p:nvPicPr>
        <p:blipFill rotWithShape="1">
          <a:blip r:embed="rId3">
            <a:alphaModFix/>
          </a:blip>
          <a:srcRect b="37444" l="32896" r="38061" t="33030"/>
          <a:stretch/>
        </p:blipFill>
        <p:spPr>
          <a:xfrm>
            <a:off x="400090" y="971840"/>
            <a:ext cx="3441653" cy="3512402"/>
          </a:xfrm>
          <a:prstGeom prst="rect">
            <a:avLst/>
          </a:prstGeom>
          <a:noFill/>
          <a:ln>
            <a:noFill/>
          </a:ln>
        </p:spPr>
      </p:pic>
      <p:sp>
        <p:nvSpPr>
          <p:cNvPr id="433" name="Google Shape;433;p26"/>
          <p:cNvSpPr/>
          <p:nvPr/>
        </p:nvSpPr>
        <p:spPr>
          <a:xfrm>
            <a:off x="5436096" y="2976893"/>
            <a:ext cx="1387505" cy="1387505"/>
          </a:xfrm>
          <a:prstGeom prst="rect">
            <a:avLst/>
          </a:prstGeom>
          <a:noFill/>
          <a:ln cap="flat" cmpd="sng" w="19050">
            <a:solidFill>
              <a:schemeClr val="dk1"/>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34" name="Google Shape;434;p26"/>
          <p:cNvSpPr/>
          <p:nvPr/>
        </p:nvSpPr>
        <p:spPr>
          <a:xfrm>
            <a:off x="3775087" y="1035666"/>
            <a:ext cx="1860583" cy="1592602"/>
          </a:xfrm>
          <a:prstGeom prst="triangle">
            <a:avLst>
              <a:gd fmla="val 50000" name="adj"/>
            </a:avLst>
          </a:prstGeom>
          <a:noFill/>
          <a:ln cap="flat" cmpd="sng" w="19050">
            <a:solidFill>
              <a:schemeClr val="dk1"/>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dk1"/>
        </a:solidFill>
      </p:bgPr>
    </p:bg>
    <p:spTree>
      <p:nvGrpSpPr>
        <p:cNvPr id="438" name="Shape 438"/>
        <p:cNvGrpSpPr/>
        <p:nvPr/>
      </p:nvGrpSpPr>
      <p:grpSpPr>
        <a:xfrm>
          <a:off x="0" y="0"/>
          <a:ext cx="0" cy="0"/>
          <a:chOff x="0" y="0"/>
          <a:chExt cx="0" cy="0"/>
        </a:xfrm>
      </p:grpSpPr>
      <p:sp>
        <p:nvSpPr>
          <p:cNvPr id="439" name="Google Shape;439;p27"/>
          <p:cNvSpPr txBox="1"/>
          <p:nvPr>
            <p:ph type="title"/>
          </p:nvPr>
        </p:nvSpPr>
        <p:spPr>
          <a:xfrm>
            <a:off x="493155" y="400091"/>
            <a:ext cx="7560841" cy="309984"/>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chemeClr val="lt1"/>
              </a:buClr>
              <a:buSzPts val="2400"/>
              <a:buFont typeface="Arial"/>
              <a:buNone/>
            </a:pPr>
            <a:r>
              <a:rPr lang="fr-FR">
                <a:solidFill>
                  <a:schemeClr val="lt1"/>
                </a:solidFill>
              </a:rPr>
              <a:t>Curseur + formes géométriques</a:t>
            </a:r>
            <a:endParaRPr/>
          </a:p>
        </p:txBody>
      </p:sp>
      <p:sp>
        <p:nvSpPr>
          <p:cNvPr id="440" name="Google Shape;440;p27"/>
          <p:cNvSpPr txBox="1"/>
          <p:nvPr>
            <p:ph idx="10" type="dt"/>
          </p:nvPr>
        </p:nvSpPr>
        <p:spPr>
          <a:xfrm>
            <a:off x="0" y="4963500"/>
            <a:ext cx="180000" cy="180000"/>
          </a:xfrm>
          <a:prstGeom prst="rect">
            <a:avLst/>
          </a:prstGeom>
          <a:noFill/>
          <a:ln cap="flat" cmpd="sng" w="9525">
            <a:solidFill>
              <a:schemeClr val="lt1">
                <a:alpha val="0"/>
              </a:schemeClr>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fr-FR"/>
              <a:t>Date</a:t>
            </a:r>
            <a:endParaRPr/>
          </a:p>
        </p:txBody>
      </p:sp>
      <p:sp>
        <p:nvSpPr>
          <p:cNvPr id="441" name="Google Shape;441;p27"/>
          <p:cNvSpPr txBox="1"/>
          <p:nvPr>
            <p:ph idx="11" type="ftr"/>
          </p:nvPr>
        </p:nvSpPr>
        <p:spPr>
          <a:xfrm>
            <a:off x="755576" y="4706904"/>
            <a:ext cx="6840000" cy="217606"/>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fr-FR"/>
              <a:t>TITRE DE LA PRÉSENTATION</a:t>
            </a:r>
            <a:endParaRPr/>
          </a:p>
        </p:txBody>
      </p:sp>
      <p:sp>
        <p:nvSpPr>
          <p:cNvPr id="442" name="Google Shape;442;p27"/>
          <p:cNvSpPr txBox="1"/>
          <p:nvPr>
            <p:ph idx="12" type="sldNum"/>
          </p:nvPr>
        </p:nvSpPr>
        <p:spPr>
          <a:xfrm>
            <a:off x="504001" y="4645704"/>
            <a:ext cx="251576" cy="32974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fr-FR"/>
              <a:t>‹#›</a:t>
            </a:fld>
            <a:endParaRPr/>
          </a:p>
        </p:txBody>
      </p:sp>
      <p:sp>
        <p:nvSpPr>
          <p:cNvPr id="443" name="Google Shape;443;p27"/>
          <p:cNvSpPr/>
          <p:nvPr/>
        </p:nvSpPr>
        <p:spPr>
          <a:xfrm>
            <a:off x="5635670" y="971840"/>
            <a:ext cx="1296144" cy="1296144"/>
          </a:xfrm>
          <a:prstGeom prst="ellipse">
            <a:avLst/>
          </a:prstGeom>
          <a:noFill/>
          <a:ln cap="flat" cmpd="sng" w="19050">
            <a:solidFill>
              <a:schemeClr val="lt1"/>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44" name="Google Shape;444;p27"/>
          <p:cNvSpPr/>
          <p:nvPr/>
        </p:nvSpPr>
        <p:spPr>
          <a:xfrm>
            <a:off x="5544309" y="2950292"/>
            <a:ext cx="1387505" cy="1387505"/>
          </a:xfrm>
          <a:prstGeom prst="rect">
            <a:avLst/>
          </a:prstGeom>
          <a:noFill/>
          <a:ln cap="flat" cmpd="sng" w="19050">
            <a:solidFill>
              <a:schemeClr val="lt1"/>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45" name="Google Shape;445;p27"/>
          <p:cNvSpPr/>
          <p:nvPr/>
        </p:nvSpPr>
        <p:spPr>
          <a:xfrm>
            <a:off x="3775087" y="1035666"/>
            <a:ext cx="1860583" cy="1592602"/>
          </a:xfrm>
          <a:prstGeom prst="triangle">
            <a:avLst>
              <a:gd fmla="val 50000" name="adj"/>
            </a:avLst>
          </a:prstGeom>
          <a:noFill/>
          <a:ln cap="flat" cmpd="sng" w="19050">
            <a:solidFill>
              <a:schemeClr val="lt1"/>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446" name="Google Shape;446;p27"/>
          <p:cNvPicPr preferRelativeResize="0"/>
          <p:nvPr/>
        </p:nvPicPr>
        <p:blipFill rotWithShape="1">
          <a:blip r:embed="rId3">
            <a:alphaModFix/>
          </a:blip>
          <a:srcRect b="30104" l="35915" r="41571" t="41320"/>
          <a:stretch/>
        </p:blipFill>
        <p:spPr>
          <a:xfrm>
            <a:off x="971600" y="1107681"/>
            <a:ext cx="2565593" cy="326891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50" name="Shape 450"/>
        <p:cNvGrpSpPr/>
        <p:nvPr/>
      </p:nvGrpSpPr>
      <p:grpSpPr>
        <a:xfrm>
          <a:off x="0" y="0"/>
          <a:ext cx="0" cy="0"/>
          <a:chOff x="0" y="0"/>
          <a:chExt cx="0" cy="0"/>
        </a:xfrm>
      </p:grpSpPr>
      <p:sp>
        <p:nvSpPr>
          <p:cNvPr id="451" name="Google Shape;451;p28"/>
          <p:cNvSpPr txBox="1"/>
          <p:nvPr>
            <p:ph type="title"/>
          </p:nvPr>
        </p:nvSpPr>
        <p:spPr>
          <a:xfrm>
            <a:off x="504000" y="486000"/>
            <a:ext cx="7560841" cy="309984"/>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chemeClr val="dk1"/>
              </a:buClr>
              <a:buSzPts val="2400"/>
              <a:buFont typeface="Arial"/>
              <a:buNone/>
            </a:pPr>
            <a:r>
              <a:rPr lang="fr-FR"/>
              <a:t>Pictos</a:t>
            </a:r>
            <a:endParaRPr/>
          </a:p>
        </p:txBody>
      </p:sp>
      <p:sp>
        <p:nvSpPr>
          <p:cNvPr id="452" name="Google Shape;452;p28"/>
          <p:cNvSpPr txBox="1"/>
          <p:nvPr>
            <p:ph idx="10" type="dt"/>
          </p:nvPr>
        </p:nvSpPr>
        <p:spPr>
          <a:xfrm>
            <a:off x="0" y="4963500"/>
            <a:ext cx="180000" cy="180000"/>
          </a:xfrm>
          <a:prstGeom prst="rect">
            <a:avLst/>
          </a:prstGeom>
          <a:noFill/>
          <a:ln cap="flat" cmpd="sng" w="9525">
            <a:solidFill>
              <a:schemeClr val="lt1">
                <a:alpha val="0"/>
              </a:schemeClr>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fr-FR"/>
              <a:t>Date</a:t>
            </a:r>
            <a:endParaRPr/>
          </a:p>
        </p:txBody>
      </p:sp>
      <p:sp>
        <p:nvSpPr>
          <p:cNvPr id="453" name="Google Shape;453;p28"/>
          <p:cNvSpPr txBox="1"/>
          <p:nvPr>
            <p:ph idx="11" type="ftr"/>
          </p:nvPr>
        </p:nvSpPr>
        <p:spPr>
          <a:xfrm>
            <a:off x="755576" y="4706904"/>
            <a:ext cx="6840000" cy="217606"/>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fr-FR"/>
              <a:t>TITRE DE LA PRÉSENTATION</a:t>
            </a:r>
            <a:endParaRPr/>
          </a:p>
        </p:txBody>
      </p:sp>
      <p:sp>
        <p:nvSpPr>
          <p:cNvPr id="454" name="Google Shape;454;p28"/>
          <p:cNvSpPr txBox="1"/>
          <p:nvPr>
            <p:ph idx="12" type="sldNum"/>
          </p:nvPr>
        </p:nvSpPr>
        <p:spPr>
          <a:xfrm>
            <a:off x="504001" y="4645704"/>
            <a:ext cx="251576" cy="32974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fr-FR"/>
              <a:t>‹#›</a:t>
            </a:fld>
            <a:endParaRPr/>
          </a:p>
        </p:txBody>
      </p:sp>
      <p:pic>
        <p:nvPicPr>
          <p:cNvPr id="455" name="Google Shape;455;p28"/>
          <p:cNvPicPr preferRelativeResize="0"/>
          <p:nvPr/>
        </p:nvPicPr>
        <p:blipFill rotWithShape="1">
          <a:blip r:embed="rId3">
            <a:alphaModFix/>
          </a:blip>
          <a:srcRect b="24207" l="25153" r="20947" t="24171"/>
          <a:stretch/>
        </p:blipFill>
        <p:spPr>
          <a:xfrm>
            <a:off x="6869906" y="2453036"/>
            <a:ext cx="804838" cy="770796"/>
          </a:xfrm>
          <a:prstGeom prst="rect">
            <a:avLst/>
          </a:prstGeom>
          <a:noFill/>
          <a:ln>
            <a:noFill/>
          </a:ln>
        </p:spPr>
      </p:pic>
      <p:pic>
        <p:nvPicPr>
          <p:cNvPr id="456" name="Google Shape;456;p28"/>
          <p:cNvPicPr preferRelativeResize="0"/>
          <p:nvPr/>
        </p:nvPicPr>
        <p:blipFill rotWithShape="1">
          <a:blip r:embed="rId4">
            <a:alphaModFix/>
          </a:blip>
          <a:srcRect b="31750" l="28681" r="25725" t="29454"/>
          <a:stretch/>
        </p:blipFill>
        <p:spPr>
          <a:xfrm>
            <a:off x="5408445" y="2375278"/>
            <a:ext cx="1088637" cy="926312"/>
          </a:xfrm>
          <a:prstGeom prst="rect">
            <a:avLst/>
          </a:prstGeom>
          <a:noFill/>
          <a:ln>
            <a:noFill/>
          </a:ln>
        </p:spPr>
      </p:pic>
      <p:pic>
        <p:nvPicPr>
          <p:cNvPr id="457" name="Google Shape;457;p28"/>
          <p:cNvPicPr preferRelativeResize="0"/>
          <p:nvPr/>
        </p:nvPicPr>
        <p:blipFill rotWithShape="1">
          <a:blip r:embed="rId5">
            <a:alphaModFix/>
          </a:blip>
          <a:srcRect b="26748" l="30934" r="30104" t="24776"/>
          <a:stretch/>
        </p:blipFill>
        <p:spPr>
          <a:xfrm>
            <a:off x="1596076" y="1077652"/>
            <a:ext cx="744499" cy="926313"/>
          </a:xfrm>
          <a:prstGeom prst="rect">
            <a:avLst/>
          </a:prstGeom>
          <a:noFill/>
          <a:ln>
            <a:noFill/>
          </a:ln>
        </p:spPr>
      </p:pic>
      <p:pic>
        <p:nvPicPr>
          <p:cNvPr id="458" name="Google Shape;458;p28"/>
          <p:cNvPicPr preferRelativeResize="0"/>
          <p:nvPr/>
        </p:nvPicPr>
        <p:blipFill rotWithShape="1">
          <a:blip r:embed="rId6">
            <a:alphaModFix/>
          </a:blip>
          <a:srcRect b="25002" l="24940" r="21860" t="26199"/>
          <a:stretch/>
        </p:blipFill>
        <p:spPr>
          <a:xfrm>
            <a:off x="2842430" y="3565346"/>
            <a:ext cx="944313" cy="866189"/>
          </a:xfrm>
          <a:prstGeom prst="rect">
            <a:avLst/>
          </a:prstGeom>
          <a:noFill/>
          <a:ln>
            <a:noFill/>
          </a:ln>
        </p:spPr>
      </p:pic>
      <p:pic>
        <p:nvPicPr>
          <p:cNvPr id="459" name="Google Shape;459;p28"/>
          <p:cNvPicPr preferRelativeResize="0"/>
          <p:nvPr/>
        </p:nvPicPr>
        <p:blipFill rotWithShape="1">
          <a:blip r:embed="rId7">
            <a:alphaModFix/>
          </a:blip>
          <a:srcRect b="33107" l="25103" r="27298" t="31371"/>
          <a:stretch/>
        </p:blipFill>
        <p:spPr>
          <a:xfrm>
            <a:off x="3909648" y="1090014"/>
            <a:ext cx="1208128" cy="901588"/>
          </a:xfrm>
          <a:prstGeom prst="rect">
            <a:avLst/>
          </a:prstGeom>
          <a:noFill/>
          <a:ln>
            <a:noFill/>
          </a:ln>
        </p:spPr>
      </p:pic>
      <p:pic>
        <p:nvPicPr>
          <p:cNvPr id="460" name="Google Shape;460;p28"/>
          <p:cNvPicPr preferRelativeResize="0"/>
          <p:nvPr/>
        </p:nvPicPr>
        <p:blipFill rotWithShape="1">
          <a:blip r:embed="rId8">
            <a:alphaModFix/>
          </a:blip>
          <a:srcRect b="25890" l="25193" r="26497" t="29799"/>
          <a:stretch/>
        </p:blipFill>
        <p:spPr>
          <a:xfrm>
            <a:off x="4196079" y="2453400"/>
            <a:ext cx="839540" cy="770068"/>
          </a:xfrm>
          <a:prstGeom prst="rect">
            <a:avLst/>
          </a:prstGeom>
          <a:noFill/>
          <a:ln>
            <a:noFill/>
          </a:ln>
        </p:spPr>
      </p:pic>
      <p:pic>
        <p:nvPicPr>
          <p:cNvPr id="461" name="Google Shape;461;p28"/>
          <p:cNvPicPr preferRelativeResize="0"/>
          <p:nvPr/>
        </p:nvPicPr>
        <p:blipFill rotWithShape="1">
          <a:blip r:embed="rId9">
            <a:alphaModFix/>
          </a:blip>
          <a:srcRect b="25432" l="25999" r="26508" t="25569"/>
          <a:stretch/>
        </p:blipFill>
        <p:spPr>
          <a:xfrm>
            <a:off x="2983713" y="2405340"/>
            <a:ext cx="839540" cy="866189"/>
          </a:xfrm>
          <a:prstGeom prst="rect">
            <a:avLst/>
          </a:prstGeom>
          <a:noFill/>
          <a:ln>
            <a:noFill/>
          </a:ln>
        </p:spPr>
      </p:pic>
      <p:pic>
        <p:nvPicPr>
          <p:cNvPr id="462" name="Google Shape;462;p28"/>
          <p:cNvPicPr preferRelativeResize="0"/>
          <p:nvPr/>
        </p:nvPicPr>
        <p:blipFill rotWithShape="1">
          <a:blip r:embed="rId10">
            <a:alphaModFix/>
          </a:blip>
          <a:srcRect b="33693" l="25446" r="25553" t="35165"/>
          <a:stretch/>
        </p:blipFill>
        <p:spPr>
          <a:xfrm>
            <a:off x="3936836" y="3634252"/>
            <a:ext cx="1146028" cy="728377"/>
          </a:xfrm>
          <a:prstGeom prst="rect">
            <a:avLst/>
          </a:prstGeom>
          <a:noFill/>
          <a:ln>
            <a:noFill/>
          </a:ln>
        </p:spPr>
      </p:pic>
      <p:pic>
        <p:nvPicPr>
          <p:cNvPr id="463" name="Google Shape;463;p28"/>
          <p:cNvPicPr preferRelativeResize="0"/>
          <p:nvPr/>
        </p:nvPicPr>
        <p:blipFill rotWithShape="1">
          <a:blip r:embed="rId11">
            <a:alphaModFix/>
          </a:blip>
          <a:srcRect b="32150" l="23656" r="26718" t="32758"/>
          <a:stretch/>
        </p:blipFill>
        <p:spPr>
          <a:xfrm>
            <a:off x="5409301" y="3608020"/>
            <a:ext cx="1104222" cy="780841"/>
          </a:xfrm>
          <a:prstGeom prst="rect">
            <a:avLst/>
          </a:prstGeom>
          <a:noFill/>
          <a:ln>
            <a:noFill/>
          </a:ln>
        </p:spPr>
      </p:pic>
      <p:pic>
        <p:nvPicPr>
          <p:cNvPr id="464" name="Google Shape;464;p28"/>
          <p:cNvPicPr preferRelativeResize="0"/>
          <p:nvPr/>
        </p:nvPicPr>
        <p:blipFill rotWithShape="1">
          <a:blip r:embed="rId12">
            <a:alphaModFix/>
          </a:blip>
          <a:srcRect b="25301" l="26559" r="28865" t="24900"/>
          <a:stretch/>
        </p:blipFill>
        <p:spPr>
          <a:xfrm>
            <a:off x="1768119" y="3626835"/>
            <a:ext cx="665265" cy="743211"/>
          </a:xfrm>
          <a:prstGeom prst="rect">
            <a:avLst/>
          </a:prstGeom>
          <a:noFill/>
          <a:ln>
            <a:noFill/>
          </a:ln>
        </p:spPr>
      </p:pic>
      <p:pic>
        <p:nvPicPr>
          <p:cNvPr id="465" name="Google Shape;465;p28"/>
          <p:cNvPicPr preferRelativeResize="0"/>
          <p:nvPr/>
        </p:nvPicPr>
        <p:blipFill rotWithShape="1">
          <a:blip r:embed="rId13">
            <a:alphaModFix/>
          </a:blip>
          <a:srcRect b="23642" l="26891" r="25402" t="25226"/>
          <a:stretch/>
        </p:blipFill>
        <p:spPr>
          <a:xfrm>
            <a:off x="6630896" y="1064537"/>
            <a:ext cx="888740" cy="952542"/>
          </a:xfrm>
          <a:prstGeom prst="rect">
            <a:avLst/>
          </a:prstGeom>
          <a:noFill/>
          <a:ln>
            <a:noFill/>
          </a:ln>
        </p:spPr>
      </p:pic>
      <p:pic>
        <p:nvPicPr>
          <p:cNvPr id="466" name="Google Shape;466;p28"/>
          <p:cNvPicPr preferRelativeResize="0"/>
          <p:nvPr/>
        </p:nvPicPr>
        <p:blipFill rotWithShape="1">
          <a:blip r:embed="rId14">
            <a:alphaModFix/>
          </a:blip>
          <a:srcRect b="32139" l="25656" r="23783" t="30008"/>
          <a:stretch/>
        </p:blipFill>
        <p:spPr>
          <a:xfrm>
            <a:off x="461093" y="3620758"/>
            <a:ext cx="1008954" cy="755364"/>
          </a:xfrm>
          <a:prstGeom prst="rect">
            <a:avLst/>
          </a:prstGeom>
          <a:noFill/>
          <a:ln>
            <a:noFill/>
          </a:ln>
        </p:spPr>
      </p:pic>
      <p:pic>
        <p:nvPicPr>
          <p:cNvPr id="467" name="Google Shape;467;p28"/>
          <p:cNvPicPr preferRelativeResize="0"/>
          <p:nvPr/>
        </p:nvPicPr>
        <p:blipFill rotWithShape="1">
          <a:blip r:embed="rId15">
            <a:alphaModFix/>
          </a:blip>
          <a:srcRect b="23320" l="27638" r="29573" t="25512"/>
          <a:stretch/>
        </p:blipFill>
        <p:spPr>
          <a:xfrm>
            <a:off x="456530" y="1073422"/>
            <a:ext cx="781666" cy="934772"/>
          </a:xfrm>
          <a:prstGeom prst="rect">
            <a:avLst/>
          </a:prstGeom>
          <a:noFill/>
          <a:ln>
            <a:noFill/>
          </a:ln>
        </p:spPr>
      </p:pic>
      <p:pic>
        <p:nvPicPr>
          <p:cNvPr id="468" name="Google Shape;468;p28"/>
          <p:cNvPicPr preferRelativeResize="0"/>
          <p:nvPr/>
        </p:nvPicPr>
        <p:blipFill rotWithShape="1">
          <a:blip r:embed="rId16">
            <a:alphaModFix/>
          </a:blip>
          <a:srcRect b="26856" l="25673" r="26259" t="26798"/>
          <a:stretch/>
        </p:blipFill>
        <p:spPr>
          <a:xfrm>
            <a:off x="2698455" y="1129432"/>
            <a:ext cx="853313" cy="822752"/>
          </a:xfrm>
          <a:prstGeom prst="rect">
            <a:avLst/>
          </a:prstGeom>
          <a:noFill/>
          <a:ln>
            <a:noFill/>
          </a:ln>
        </p:spPr>
      </p:pic>
      <p:pic>
        <p:nvPicPr>
          <p:cNvPr id="469" name="Google Shape;469;p28"/>
          <p:cNvPicPr preferRelativeResize="0"/>
          <p:nvPr/>
        </p:nvPicPr>
        <p:blipFill rotWithShape="1">
          <a:blip r:embed="rId17">
            <a:alphaModFix/>
          </a:blip>
          <a:srcRect b="24456" l="24401" r="26152" t="26565"/>
          <a:stretch/>
        </p:blipFill>
        <p:spPr>
          <a:xfrm>
            <a:off x="500098" y="2405340"/>
            <a:ext cx="874458" cy="866188"/>
          </a:xfrm>
          <a:prstGeom prst="rect">
            <a:avLst/>
          </a:prstGeom>
          <a:noFill/>
          <a:ln>
            <a:noFill/>
          </a:ln>
        </p:spPr>
      </p:pic>
      <p:pic>
        <p:nvPicPr>
          <p:cNvPr id="470" name="Google Shape;470;p28"/>
          <p:cNvPicPr preferRelativeResize="0"/>
          <p:nvPr/>
        </p:nvPicPr>
        <p:blipFill rotWithShape="1">
          <a:blip r:embed="rId18">
            <a:alphaModFix/>
          </a:blip>
          <a:srcRect b="23531" l="28133" r="28938" t="25613"/>
          <a:stretch/>
        </p:blipFill>
        <p:spPr>
          <a:xfrm>
            <a:off x="1747382" y="2326945"/>
            <a:ext cx="863505" cy="1022979"/>
          </a:xfrm>
          <a:prstGeom prst="rect">
            <a:avLst/>
          </a:prstGeom>
          <a:noFill/>
          <a:ln>
            <a:noFill/>
          </a:ln>
        </p:spPr>
      </p:pic>
      <p:pic>
        <p:nvPicPr>
          <p:cNvPr id="471" name="Google Shape;471;p28"/>
          <p:cNvPicPr preferRelativeResize="0"/>
          <p:nvPr/>
        </p:nvPicPr>
        <p:blipFill rotWithShape="1">
          <a:blip r:embed="rId19">
            <a:alphaModFix/>
          </a:blip>
          <a:srcRect b="24712" l="25841" r="26845" t="25232"/>
          <a:stretch/>
        </p:blipFill>
        <p:spPr>
          <a:xfrm>
            <a:off x="5475656" y="1119039"/>
            <a:ext cx="797361" cy="84353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dk1"/>
        </a:solidFill>
      </p:bgPr>
    </p:bg>
    <p:spTree>
      <p:nvGrpSpPr>
        <p:cNvPr id="475" name="Shape 475"/>
        <p:cNvGrpSpPr/>
        <p:nvPr/>
      </p:nvGrpSpPr>
      <p:grpSpPr>
        <a:xfrm>
          <a:off x="0" y="0"/>
          <a:ext cx="0" cy="0"/>
          <a:chOff x="0" y="0"/>
          <a:chExt cx="0" cy="0"/>
        </a:xfrm>
      </p:grpSpPr>
      <p:sp>
        <p:nvSpPr>
          <p:cNvPr id="476" name="Google Shape;476;p29"/>
          <p:cNvSpPr txBox="1"/>
          <p:nvPr>
            <p:ph type="title"/>
          </p:nvPr>
        </p:nvSpPr>
        <p:spPr>
          <a:xfrm>
            <a:off x="504000" y="486000"/>
            <a:ext cx="7560841" cy="309984"/>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chemeClr val="lt1"/>
              </a:buClr>
              <a:buSzPts val="2400"/>
              <a:buFont typeface="Arial"/>
              <a:buNone/>
            </a:pPr>
            <a:r>
              <a:rPr lang="fr-FR">
                <a:solidFill>
                  <a:schemeClr val="lt1"/>
                </a:solidFill>
              </a:rPr>
              <a:t>Pictos</a:t>
            </a:r>
            <a:endParaRPr>
              <a:solidFill>
                <a:schemeClr val="lt1"/>
              </a:solidFill>
            </a:endParaRPr>
          </a:p>
        </p:txBody>
      </p:sp>
      <p:sp>
        <p:nvSpPr>
          <p:cNvPr id="477" name="Google Shape;477;p29"/>
          <p:cNvSpPr txBox="1"/>
          <p:nvPr>
            <p:ph idx="10" type="dt"/>
          </p:nvPr>
        </p:nvSpPr>
        <p:spPr>
          <a:xfrm>
            <a:off x="0" y="4963500"/>
            <a:ext cx="180000" cy="180000"/>
          </a:xfrm>
          <a:prstGeom prst="rect">
            <a:avLst/>
          </a:prstGeom>
          <a:noFill/>
          <a:ln cap="flat" cmpd="sng" w="9525">
            <a:solidFill>
              <a:schemeClr val="lt1">
                <a:alpha val="0"/>
              </a:schemeClr>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fr-FR"/>
              <a:t>Date</a:t>
            </a:r>
            <a:endParaRPr/>
          </a:p>
        </p:txBody>
      </p:sp>
      <p:sp>
        <p:nvSpPr>
          <p:cNvPr id="478" name="Google Shape;478;p29"/>
          <p:cNvSpPr txBox="1"/>
          <p:nvPr>
            <p:ph idx="11" type="ftr"/>
          </p:nvPr>
        </p:nvSpPr>
        <p:spPr>
          <a:xfrm>
            <a:off x="689570" y="4639043"/>
            <a:ext cx="6840000" cy="217606"/>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fr-FR"/>
              <a:t>TITRE DE LA PRÉSENTATION</a:t>
            </a:r>
            <a:endParaRPr/>
          </a:p>
        </p:txBody>
      </p:sp>
      <p:sp>
        <p:nvSpPr>
          <p:cNvPr id="479" name="Google Shape;479;p29"/>
          <p:cNvSpPr txBox="1"/>
          <p:nvPr>
            <p:ph idx="12" type="sldNum"/>
          </p:nvPr>
        </p:nvSpPr>
        <p:spPr>
          <a:xfrm>
            <a:off x="437995" y="4577843"/>
            <a:ext cx="251576" cy="32974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fr-FR"/>
              <a:t>‹#›</a:t>
            </a:fld>
            <a:endParaRPr/>
          </a:p>
        </p:txBody>
      </p:sp>
      <p:pic>
        <p:nvPicPr>
          <p:cNvPr id="480" name="Google Shape;480;p29"/>
          <p:cNvPicPr preferRelativeResize="0"/>
          <p:nvPr/>
        </p:nvPicPr>
        <p:blipFill rotWithShape="1">
          <a:blip r:embed="rId3">
            <a:alphaModFix/>
          </a:blip>
          <a:srcRect b="24207" l="25153" r="20947" t="24171"/>
          <a:stretch/>
        </p:blipFill>
        <p:spPr>
          <a:xfrm>
            <a:off x="6805305" y="2425830"/>
            <a:ext cx="804838" cy="770796"/>
          </a:xfrm>
          <a:prstGeom prst="rect">
            <a:avLst/>
          </a:prstGeom>
          <a:noFill/>
          <a:ln>
            <a:noFill/>
          </a:ln>
        </p:spPr>
      </p:pic>
      <p:pic>
        <p:nvPicPr>
          <p:cNvPr id="481" name="Google Shape;481;p29"/>
          <p:cNvPicPr preferRelativeResize="0"/>
          <p:nvPr/>
        </p:nvPicPr>
        <p:blipFill rotWithShape="1">
          <a:blip r:embed="rId4">
            <a:alphaModFix/>
          </a:blip>
          <a:srcRect b="31750" l="28681" r="25725" t="29454"/>
          <a:stretch/>
        </p:blipFill>
        <p:spPr>
          <a:xfrm>
            <a:off x="5343844" y="2348072"/>
            <a:ext cx="1088637" cy="926312"/>
          </a:xfrm>
          <a:prstGeom prst="rect">
            <a:avLst/>
          </a:prstGeom>
          <a:noFill/>
          <a:ln>
            <a:noFill/>
          </a:ln>
        </p:spPr>
      </p:pic>
      <p:pic>
        <p:nvPicPr>
          <p:cNvPr id="482" name="Google Shape;482;p29"/>
          <p:cNvPicPr preferRelativeResize="0"/>
          <p:nvPr/>
        </p:nvPicPr>
        <p:blipFill rotWithShape="1">
          <a:blip r:embed="rId5">
            <a:alphaModFix/>
          </a:blip>
          <a:srcRect b="26748" l="30934" r="30104" t="24776"/>
          <a:stretch/>
        </p:blipFill>
        <p:spPr>
          <a:xfrm>
            <a:off x="1682781" y="1075309"/>
            <a:ext cx="744499" cy="926313"/>
          </a:xfrm>
          <a:prstGeom prst="rect">
            <a:avLst/>
          </a:prstGeom>
          <a:noFill/>
          <a:ln>
            <a:noFill/>
          </a:ln>
        </p:spPr>
      </p:pic>
      <p:pic>
        <p:nvPicPr>
          <p:cNvPr id="483" name="Google Shape;483;p29"/>
          <p:cNvPicPr preferRelativeResize="0"/>
          <p:nvPr/>
        </p:nvPicPr>
        <p:blipFill rotWithShape="1">
          <a:blip r:embed="rId6">
            <a:alphaModFix/>
          </a:blip>
          <a:srcRect b="25002" l="24940" r="21860" t="26199"/>
          <a:stretch/>
        </p:blipFill>
        <p:spPr>
          <a:xfrm>
            <a:off x="2814257" y="3509908"/>
            <a:ext cx="944313" cy="866189"/>
          </a:xfrm>
          <a:prstGeom prst="rect">
            <a:avLst/>
          </a:prstGeom>
          <a:noFill/>
          <a:ln>
            <a:noFill/>
          </a:ln>
        </p:spPr>
      </p:pic>
      <p:pic>
        <p:nvPicPr>
          <p:cNvPr id="484" name="Google Shape;484;p29"/>
          <p:cNvPicPr preferRelativeResize="0"/>
          <p:nvPr/>
        </p:nvPicPr>
        <p:blipFill rotWithShape="1">
          <a:blip r:embed="rId7">
            <a:alphaModFix/>
          </a:blip>
          <a:srcRect b="33107" l="25103" r="27298" t="31371"/>
          <a:stretch/>
        </p:blipFill>
        <p:spPr>
          <a:xfrm>
            <a:off x="3996353" y="1087671"/>
            <a:ext cx="1208128" cy="901588"/>
          </a:xfrm>
          <a:prstGeom prst="rect">
            <a:avLst/>
          </a:prstGeom>
          <a:noFill/>
          <a:ln>
            <a:noFill/>
          </a:ln>
        </p:spPr>
      </p:pic>
      <p:pic>
        <p:nvPicPr>
          <p:cNvPr id="485" name="Google Shape;485;p29"/>
          <p:cNvPicPr preferRelativeResize="0"/>
          <p:nvPr/>
        </p:nvPicPr>
        <p:blipFill rotWithShape="1">
          <a:blip r:embed="rId8">
            <a:alphaModFix/>
          </a:blip>
          <a:srcRect b="25890" l="25193" r="26497" t="29799"/>
          <a:stretch/>
        </p:blipFill>
        <p:spPr>
          <a:xfrm>
            <a:off x="4131478" y="2426194"/>
            <a:ext cx="839540" cy="770068"/>
          </a:xfrm>
          <a:prstGeom prst="rect">
            <a:avLst/>
          </a:prstGeom>
          <a:noFill/>
          <a:ln>
            <a:noFill/>
          </a:ln>
        </p:spPr>
      </p:pic>
      <p:pic>
        <p:nvPicPr>
          <p:cNvPr id="486" name="Google Shape;486;p29"/>
          <p:cNvPicPr preferRelativeResize="0"/>
          <p:nvPr/>
        </p:nvPicPr>
        <p:blipFill rotWithShape="1">
          <a:blip r:embed="rId9">
            <a:alphaModFix/>
          </a:blip>
          <a:srcRect b="25432" l="25999" r="26508" t="25569"/>
          <a:stretch/>
        </p:blipFill>
        <p:spPr>
          <a:xfrm>
            <a:off x="2919112" y="2378134"/>
            <a:ext cx="839540" cy="866189"/>
          </a:xfrm>
          <a:prstGeom prst="rect">
            <a:avLst/>
          </a:prstGeom>
          <a:noFill/>
          <a:ln>
            <a:noFill/>
          </a:ln>
        </p:spPr>
      </p:pic>
      <p:pic>
        <p:nvPicPr>
          <p:cNvPr id="487" name="Google Shape;487;p29"/>
          <p:cNvPicPr preferRelativeResize="0"/>
          <p:nvPr/>
        </p:nvPicPr>
        <p:blipFill rotWithShape="1">
          <a:blip r:embed="rId10">
            <a:alphaModFix/>
          </a:blip>
          <a:srcRect b="33693" l="25446" r="25553" t="35165"/>
          <a:stretch/>
        </p:blipFill>
        <p:spPr>
          <a:xfrm>
            <a:off x="3908663" y="3578814"/>
            <a:ext cx="1146028" cy="728377"/>
          </a:xfrm>
          <a:prstGeom prst="rect">
            <a:avLst/>
          </a:prstGeom>
          <a:noFill/>
          <a:ln>
            <a:noFill/>
          </a:ln>
        </p:spPr>
      </p:pic>
      <p:pic>
        <p:nvPicPr>
          <p:cNvPr id="488" name="Google Shape;488;p29"/>
          <p:cNvPicPr preferRelativeResize="0"/>
          <p:nvPr/>
        </p:nvPicPr>
        <p:blipFill rotWithShape="1">
          <a:blip r:embed="rId11">
            <a:alphaModFix/>
          </a:blip>
          <a:srcRect b="32150" l="23656" r="26718" t="32758"/>
          <a:stretch/>
        </p:blipFill>
        <p:spPr>
          <a:xfrm>
            <a:off x="5381128" y="3552582"/>
            <a:ext cx="1104222" cy="780841"/>
          </a:xfrm>
          <a:prstGeom prst="rect">
            <a:avLst/>
          </a:prstGeom>
          <a:noFill/>
          <a:ln>
            <a:noFill/>
          </a:ln>
        </p:spPr>
      </p:pic>
      <p:pic>
        <p:nvPicPr>
          <p:cNvPr id="489" name="Google Shape;489;p29"/>
          <p:cNvPicPr preferRelativeResize="0"/>
          <p:nvPr/>
        </p:nvPicPr>
        <p:blipFill rotWithShape="1">
          <a:blip r:embed="rId12">
            <a:alphaModFix/>
          </a:blip>
          <a:srcRect b="25301" l="26559" r="28865" t="24900"/>
          <a:stretch/>
        </p:blipFill>
        <p:spPr>
          <a:xfrm>
            <a:off x="1739946" y="3571397"/>
            <a:ext cx="665265" cy="743211"/>
          </a:xfrm>
          <a:prstGeom prst="rect">
            <a:avLst/>
          </a:prstGeom>
          <a:noFill/>
          <a:ln>
            <a:noFill/>
          </a:ln>
        </p:spPr>
      </p:pic>
      <p:pic>
        <p:nvPicPr>
          <p:cNvPr id="490" name="Google Shape;490;p29"/>
          <p:cNvPicPr preferRelativeResize="0"/>
          <p:nvPr/>
        </p:nvPicPr>
        <p:blipFill rotWithShape="1">
          <a:blip r:embed="rId13">
            <a:alphaModFix/>
          </a:blip>
          <a:srcRect b="23642" l="26891" r="25402" t="25226"/>
          <a:stretch/>
        </p:blipFill>
        <p:spPr>
          <a:xfrm>
            <a:off x="6717601" y="1062194"/>
            <a:ext cx="888740" cy="952542"/>
          </a:xfrm>
          <a:prstGeom prst="rect">
            <a:avLst/>
          </a:prstGeom>
          <a:noFill/>
          <a:ln>
            <a:noFill/>
          </a:ln>
        </p:spPr>
      </p:pic>
      <p:pic>
        <p:nvPicPr>
          <p:cNvPr id="491" name="Google Shape;491;p29"/>
          <p:cNvPicPr preferRelativeResize="0"/>
          <p:nvPr/>
        </p:nvPicPr>
        <p:blipFill rotWithShape="1">
          <a:blip r:embed="rId14">
            <a:alphaModFix/>
          </a:blip>
          <a:srcRect b="32139" l="25656" r="23783" t="30008"/>
          <a:stretch/>
        </p:blipFill>
        <p:spPr>
          <a:xfrm>
            <a:off x="432920" y="3565320"/>
            <a:ext cx="1008954" cy="755364"/>
          </a:xfrm>
          <a:prstGeom prst="rect">
            <a:avLst/>
          </a:prstGeom>
          <a:noFill/>
          <a:ln>
            <a:noFill/>
          </a:ln>
        </p:spPr>
      </p:pic>
      <p:pic>
        <p:nvPicPr>
          <p:cNvPr id="492" name="Google Shape;492;p29"/>
          <p:cNvPicPr preferRelativeResize="0"/>
          <p:nvPr/>
        </p:nvPicPr>
        <p:blipFill rotWithShape="1">
          <a:blip r:embed="rId15">
            <a:alphaModFix/>
          </a:blip>
          <a:srcRect b="23320" l="27638" r="29573" t="25512"/>
          <a:stretch/>
        </p:blipFill>
        <p:spPr>
          <a:xfrm>
            <a:off x="543235" y="1071079"/>
            <a:ext cx="781666" cy="934772"/>
          </a:xfrm>
          <a:prstGeom prst="rect">
            <a:avLst/>
          </a:prstGeom>
          <a:noFill/>
          <a:ln>
            <a:noFill/>
          </a:ln>
        </p:spPr>
      </p:pic>
      <p:pic>
        <p:nvPicPr>
          <p:cNvPr id="493" name="Google Shape;493;p29"/>
          <p:cNvPicPr preferRelativeResize="0"/>
          <p:nvPr/>
        </p:nvPicPr>
        <p:blipFill rotWithShape="1">
          <a:blip r:embed="rId16">
            <a:alphaModFix/>
          </a:blip>
          <a:srcRect b="26856" l="25673" r="26259" t="26798"/>
          <a:stretch/>
        </p:blipFill>
        <p:spPr>
          <a:xfrm>
            <a:off x="2785160" y="1127089"/>
            <a:ext cx="853313" cy="822752"/>
          </a:xfrm>
          <a:prstGeom prst="rect">
            <a:avLst/>
          </a:prstGeom>
          <a:noFill/>
          <a:ln>
            <a:noFill/>
          </a:ln>
        </p:spPr>
      </p:pic>
      <p:pic>
        <p:nvPicPr>
          <p:cNvPr id="494" name="Google Shape;494;p29"/>
          <p:cNvPicPr preferRelativeResize="0"/>
          <p:nvPr/>
        </p:nvPicPr>
        <p:blipFill rotWithShape="1">
          <a:blip r:embed="rId17">
            <a:alphaModFix/>
          </a:blip>
          <a:srcRect b="24456" l="24401" r="26152" t="26565"/>
          <a:stretch/>
        </p:blipFill>
        <p:spPr>
          <a:xfrm>
            <a:off x="435497" y="2378134"/>
            <a:ext cx="874458" cy="866188"/>
          </a:xfrm>
          <a:prstGeom prst="rect">
            <a:avLst/>
          </a:prstGeom>
          <a:noFill/>
          <a:ln>
            <a:noFill/>
          </a:ln>
        </p:spPr>
      </p:pic>
      <p:pic>
        <p:nvPicPr>
          <p:cNvPr id="495" name="Google Shape;495;p29"/>
          <p:cNvPicPr preferRelativeResize="0"/>
          <p:nvPr/>
        </p:nvPicPr>
        <p:blipFill rotWithShape="1">
          <a:blip r:embed="rId18">
            <a:alphaModFix/>
          </a:blip>
          <a:srcRect b="23531" l="28133" r="28938" t="25613"/>
          <a:stretch/>
        </p:blipFill>
        <p:spPr>
          <a:xfrm>
            <a:off x="1682781" y="2299739"/>
            <a:ext cx="863505" cy="1022979"/>
          </a:xfrm>
          <a:prstGeom prst="rect">
            <a:avLst/>
          </a:prstGeom>
          <a:noFill/>
          <a:ln>
            <a:noFill/>
          </a:ln>
        </p:spPr>
      </p:pic>
      <p:pic>
        <p:nvPicPr>
          <p:cNvPr id="496" name="Google Shape;496;p29"/>
          <p:cNvPicPr preferRelativeResize="0"/>
          <p:nvPr/>
        </p:nvPicPr>
        <p:blipFill rotWithShape="1">
          <a:blip r:embed="rId19">
            <a:alphaModFix/>
          </a:blip>
          <a:srcRect b="24712" l="25841" r="26845" t="25232"/>
          <a:stretch/>
        </p:blipFill>
        <p:spPr>
          <a:xfrm>
            <a:off x="5562361" y="1116696"/>
            <a:ext cx="797361" cy="84353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pic>
        <p:nvPicPr>
          <p:cNvPr descr="Une image contenant sphère, balle, art&#10;&#10;Description générée automatiquement" id="138" name="Google Shape;138;p3"/>
          <p:cNvPicPr preferRelativeResize="0"/>
          <p:nvPr>
            <p:ph idx="2" type="pic"/>
          </p:nvPr>
        </p:nvPicPr>
        <p:blipFill rotWithShape="1">
          <a:blip r:embed="rId3">
            <a:alphaModFix/>
          </a:blip>
          <a:srcRect b="123" l="0" r="0" t="123"/>
          <a:stretch/>
        </p:blipFill>
        <p:spPr>
          <a:xfrm>
            <a:off x="0" y="0"/>
            <a:ext cx="9144000" cy="5143499"/>
          </a:xfrm>
          <a:prstGeom prst="rect">
            <a:avLst/>
          </a:prstGeom>
          <a:solidFill>
            <a:schemeClr val="dk1"/>
          </a:solidFill>
          <a:ln>
            <a:noFill/>
          </a:ln>
        </p:spPr>
      </p:pic>
      <p:sp>
        <p:nvSpPr>
          <p:cNvPr id="139" name="Google Shape;139;p3"/>
          <p:cNvSpPr txBox="1"/>
          <p:nvPr>
            <p:ph idx="1" type="body"/>
          </p:nvPr>
        </p:nvSpPr>
        <p:spPr>
          <a:xfrm>
            <a:off x="539553" y="4588744"/>
            <a:ext cx="3528392" cy="197252"/>
          </a:xfrm>
          <a:prstGeom prst="rect">
            <a:avLst/>
          </a:prstGeom>
          <a:noFill/>
          <a:ln>
            <a:noFill/>
          </a:ln>
        </p:spPr>
        <p:txBody>
          <a:bodyPr anchorCtr="0" anchor="t" bIns="45700" lIns="0" spcFirstLastPara="1" rIns="91425" wrap="square" tIns="45700">
            <a:noAutofit/>
          </a:bodyPr>
          <a:lstStyle/>
          <a:p>
            <a:pPr indent="0" lvl="0" marL="0" rtl="0" algn="l">
              <a:lnSpc>
                <a:spcPct val="100000"/>
              </a:lnSpc>
              <a:spcBef>
                <a:spcPts val="0"/>
              </a:spcBef>
              <a:spcAft>
                <a:spcPts val="0"/>
              </a:spcAft>
              <a:buClr>
                <a:schemeClr val="lt1"/>
              </a:buClr>
              <a:buSzPts val="765"/>
              <a:buFont typeface="Arial"/>
              <a:buNone/>
            </a:pPr>
            <a:r>
              <a:t/>
            </a:r>
            <a:endParaRPr/>
          </a:p>
        </p:txBody>
      </p:sp>
      <p:sp>
        <p:nvSpPr>
          <p:cNvPr id="140" name="Google Shape;140;p3"/>
          <p:cNvSpPr txBox="1"/>
          <p:nvPr>
            <p:ph type="title"/>
          </p:nvPr>
        </p:nvSpPr>
        <p:spPr>
          <a:xfrm>
            <a:off x="755576" y="1828214"/>
            <a:ext cx="4824536" cy="1675807"/>
          </a:xfrm>
          <a:prstGeom prst="rect">
            <a:avLst/>
          </a:prstGeom>
          <a:solidFill>
            <a:schemeClr val="lt1"/>
          </a:solidFill>
          <a:ln>
            <a:noFill/>
          </a:ln>
        </p:spPr>
        <p:txBody>
          <a:bodyPr anchorCtr="0" anchor="b" bIns="144000" lIns="144000" spcFirstLastPara="1" rIns="144000" wrap="square" tIns="144000">
            <a:spAutoFit/>
          </a:bodyPr>
          <a:lstStyle/>
          <a:p>
            <a:pPr indent="0" lvl="0" marL="0" rtl="0" algn="l">
              <a:lnSpc>
                <a:spcPct val="105882"/>
              </a:lnSpc>
              <a:spcBef>
                <a:spcPts val="0"/>
              </a:spcBef>
              <a:spcAft>
                <a:spcPts val="0"/>
              </a:spcAft>
              <a:buClr>
                <a:schemeClr val="dk1"/>
              </a:buClr>
              <a:buSzPts val="3400"/>
              <a:buFont typeface="Arial"/>
              <a:buNone/>
            </a:pPr>
            <a:r>
              <a:t/>
            </a:r>
            <a:endParaRPr/>
          </a:p>
        </p:txBody>
      </p:sp>
      <p:sp>
        <p:nvSpPr>
          <p:cNvPr id="141" name="Google Shape;141;p3"/>
          <p:cNvSpPr/>
          <p:nvPr/>
        </p:nvSpPr>
        <p:spPr>
          <a:xfrm>
            <a:off x="1402380" y="1580109"/>
            <a:ext cx="5185844" cy="2466274"/>
          </a:xfrm>
          <a:prstGeom prst="rect">
            <a:avLst/>
          </a:prstGeom>
          <a:noFill/>
          <a:ln cap="flat" cmpd="sng" w="22225">
            <a:solidFill>
              <a:schemeClr val="lt1"/>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42" name="Google Shape;142;p3"/>
          <p:cNvPicPr preferRelativeResize="0"/>
          <p:nvPr/>
        </p:nvPicPr>
        <p:blipFill>
          <a:blip r:embed="rId4">
            <a:alphaModFix/>
          </a:blip>
          <a:stretch>
            <a:fillRect/>
          </a:stretch>
        </p:blipFill>
        <p:spPr>
          <a:xfrm>
            <a:off x="576000" y="358200"/>
            <a:ext cx="4942326" cy="5140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00" name="Shape 500"/>
        <p:cNvGrpSpPr/>
        <p:nvPr/>
      </p:nvGrpSpPr>
      <p:grpSpPr>
        <a:xfrm>
          <a:off x="0" y="0"/>
          <a:ext cx="0" cy="0"/>
          <a:chOff x="0" y="0"/>
          <a:chExt cx="0" cy="0"/>
        </a:xfrm>
      </p:grpSpPr>
      <p:sp>
        <p:nvSpPr>
          <p:cNvPr id="501" name="Google Shape;501;p30"/>
          <p:cNvSpPr txBox="1"/>
          <p:nvPr>
            <p:ph idx="4294967295" type="body"/>
          </p:nvPr>
        </p:nvSpPr>
        <p:spPr>
          <a:xfrm>
            <a:off x="611561" y="1223896"/>
            <a:ext cx="7560840" cy="3292071"/>
          </a:xfrm>
          <a:prstGeom prst="rect">
            <a:avLst/>
          </a:prstGeom>
          <a:noFill/>
          <a:ln>
            <a:noFill/>
          </a:ln>
        </p:spPr>
        <p:txBody>
          <a:bodyPr anchorCtr="0" anchor="t" bIns="45700" lIns="0" spcFirstLastPara="1" rIns="91425" wrap="square" tIns="45700">
            <a:normAutofit/>
          </a:bodyPr>
          <a:lstStyle/>
          <a:p>
            <a:pPr indent="0" lvl="0" marL="0" rtl="0" algn="l">
              <a:lnSpc>
                <a:spcPct val="116666"/>
              </a:lnSpc>
              <a:spcBef>
                <a:spcPts val="0"/>
              </a:spcBef>
              <a:spcAft>
                <a:spcPts val="0"/>
              </a:spcAft>
              <a:buClr>
                <a:schemeClr val="dk1"/>
              </a:buClr>
              <a:buSzPts val="1020"/>
              <a:buFont typeface="Arial"/>
              <a:buNone/>
            </a:pPr>
            <a:r>
              <a:rPr lang="fr-FR"/>
              <a:t>Texte de niveau 1</a:t>
            </a:r>
            <a:endParaRPr/>
          </a:p>
          <a:p>
            <a:pPr indent="-144000" lvl="1" marL="144000" rtl="0" algn="l">
              <a:lnSpc>
                <a:spcPct val="118181"/>
              </a:lnSpc>
              <a:spcBef>
                <a:spcPts val="700"/>
              </a:spcBef>
              <a:spcAft>
                <a:spcPts val="0"/>
              </a:spcAft>
              <a:buSzPts val="1320"/>
              <a:buChar char="•"/>
            </a:pPr>
            <a:r>
              <a:rPr lang="fr-FR"/>
              <a:t>Texte de niveau 2</a:t>
            </a:r>
            <a:endParaRPr/>
          </a:p>
          <a:p>
            <a:pPr indent="-144000" lvl="2" marL="288000" rtl="0" algn="l">
              <a:lnSpc>
                <a:spcPct val="110000"/>
              </a:lnSpc>
              <a:spcBef>
                <a:spcPts val="600"/>
              </a:spcBef>
              <a:spcAft>
                <a:spcPts val="0"/>
              </a:spcAft>
              <a:buSzPts val="1000"/>
              <a:buChar char="▪"/>
            </a:pPr>
            <a:r>
              <a:rPr lang="fr-FR"/>
              <a:t>Texte de niveau 3</a:t>
            </a:r>
            <a:endParaRPr/>
          </a:p>
          <a:p>
            <a:pPr indent="-109535" lvl="3" marL="359982" rtl="0" algn="l">
              <a:lnSpc>
                <a:spcPct val="100000"/>
              </a:lnSpc>
              <a:spcBef>
                <a:spcPts val="500"/>
              </a:spcBef>
              <a:spcAft>
                <a:spcPts val="0"/>
              </a:spcAft>
              <a:buSzPts val="1000"/>
              <a:buChar char="•"/>
            </a:pPr>
            <a:r>
              <a:rPr lang="fr-FR"/>
              <a:t>Texte de niveau 4</a:t>
            </a:r>
            <a:endParaRPr/>
          </a:p>
          <a:p>
            <a:pPr indent="-108000" lvl="4" marL="539973" rtl="0" algn="l">
              <a:lnSpc>
                <a:spcPct val="100000"/>
              </a:lnSpc>
              <a:spcBef>
                <a:spcPts val="200"/>
              </a:spcBef>
              <a:spcAft>
                <a:spcPts val="0"/>
              </a:spcAft>
              <a:buSzPts val="900"/>
              <a:buChar char="•"/>
            </a:pPr>
            <a:r>
              <a:rPr lang="fr-FR"/>
              <a:t>Texte de niveau 5</a:t>
            </a:r>
            <a:endParaRPr/>
          </a:p>
        </p:txBody>
      </p:sp>
      <p:sp>
        <p:nvSpPr>
          <p:cNvPr id="502" name="Google Shape;502;p30"/>
          <p:cNvSpPr txBox="1"/>
          <p:nvPr>
            <p:ph idx="10" type="dt"/>
          </p:nvPr>
        </p:nvSpPr>
        <p:spPr>
          <a:xfrm>
            <a:off x="0" y="4963500"/>
            <a:ext cx="180000" cy="180000"/>
          </a:xfrm>
          <a:prstGeom prst="rect">
            <a:avLst/>
          </a:prstGeom>
          <a:noFill/>
          <a:ln cap="flat" cmpd="sng" w="9525">
            <a:solidFill>
              <a:schemeClr val="lt1">
                <a:alpha val="0"/>
              </a:schemeClr>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fr-FR"/>
              <a:t>Date</a:t>
            </a:r>
            <a:endParaRPr/>
          </a:p>
        </p:txBody>
      </p:sp>
      <p:sp>
        <p:nvSpPr>
          <p:cNvPr id="503" name="Google Shape;503;p30"/>
          <p:cNvSpPr txBox="1"/>
          <p:nvPr>
            <p:ph type="title"/>
          </p:nvPr>
        </p:nvSpPr>
        <p:spPr>
          <a:xfrm>
            <a:off x="611559" y="267494"/>
            <a:ext cx="7488833" cy="648072"/>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chemeClr val="dk2"/>
              </a:buClr>
              <a:buSzPts val="2400"/>
              <a:buFont typeface="Arial"/>
              <a:buNone/>
            </a:pPr>
            <a:r>
              <a:rPr lang="fr-FR">
                <a:solidFill>
                  <a:schemeClr val="dk2"/>
                </a:solidFill>
              </a:rPr>
              <a:t>Titre</a:t>
            </a:r>
            <a:endParaRPr/>
          </a:p>
        </p:txBody>
      </p:sp>
      <p:cxnSp>
        <p:nvCxnSpPr>
          <p:cNvPr id="504" name="Google Shape;504;p30"/>
          <p:cNvCxnSpPr/>
          <p:nvPr/>
        </p:nvCxnSpPr>
        <p:spPr>
          <a:xfrm>
            <a:off x="611188" y="915566"/>
            <a:ext cx="8532812" cy="0"/>
          </a:xfrm>
          <a:prstGeom prst="straightConnector1">
            <a:avLst/>
          </a:prstGeom>
          <a:noFill/>
          <a:ln cap="flat" cmpd="sng" w="9525">
            <a:solidFill>
              <a:schemeClr val="dk1"/>
            </a:solidFill>
            <a:prstDash val="solid"/>
            <a:round/>
            <a:headEnd len="sm" w="sm" type="none"/>
            <a:tailEnd len="sm" w="sm" type="none"/>
          </a:ln>
        </p:spPr>
      </p:cxn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08" name="Shape 508"/>
        <p:cNvGrpSpPr/>
        <p:nvPr/>
      </p:nvGrpSpPr>
      <p:grpSpPr>
        <a:xfrm>
          <a:off x="0" y="0"/>
          <a:ext cx="0" cy="0"/>
          <a:chOff x="0" y="0"/>
          <a:chExt cx="0" cy="0"/>
        </a:xfrm>
      </p:grpSpPr>
      <p:sp>
        <p:nvSpPr>
          <p:cNvPr id="509" name="Google Shape;509;p31"/>
          <p:cNvSpPr txBox="1"/>
          <p:nvPr>
            <p:ph idx="4294967295" type="body"/>
          </p:nvPr>
        </p:nvSpPr>
        <p:spPr>
          <a:xfrm>
            <a:off x="611561" y="1223897"/>
            <a:ext cx="7560840" cy="1489448"/>
          </a:xfrm>
          <a:prstGeom prst="rect">
            <a:avLst/>
          </a:prstGeom>
          <a:noFill/>
          <a:ln>
            <a:noFill/>
          </a:ln>
        </p:spPr>
        <p:txBody>
          <a:bodyPr anchorCtr="0" anchor="t" bIns="45700" lIns="0" spcFirstLastPara="1" rIns="91425" wrap="square" tIns="45700">
            <a:normAutofit/>
          </a:bodyPr>
          <a:lstStyle/>
          <a:p>
            <a:pPr indent="0" lvl="0" marL="0" rtl="0" algn="l">
              <a:lnSpc>
                <a:spcPct val="116666"/>
              </a:lnSpc>
              <a:spcBef>
                <a:spcPts val="0"/>
              </a:spcBef>
              <a:spcAft>
                <a:spcPts val="0"/>
              </a:spcAft>
              <a:buClr>
                <a:schemeClr val="dk1"/>
              </a:buClr>
              <a:buSzPts val="1020"/>
              <a:buFont typeface="Arial"/>
              <a:buNone/>
            </a:pPr>
            <a:r>
              <a:rPr lang="fr-FR"/>
              <a:t>Réduire / Augmenter le niveau de liste</a:t>
            </a:r>
            <a:endParaRPr/>
          </a:p>
          <a:p>
            <a:pPr indent="-144000" lvl="1" marL="144000" rtl="0" algn="l">
              <a:lnSpc>
                <a:spcPct val="118181"/>
              </a:lnSpc>
              <a:spcBef>
                <a:spcPts val="700"/>
              </a:spcBef>
              <a:spcAft>
                <a:spcPts val="0"/>
              </a:spcAft>
              <a:buSzPts val="1320"/>
              <a:buChar char="•"/>
            </a:pPr>
            <a:r>
              <a:rPr lang="fr-FR"/>
              <a:t>Pour augmenter le niveau de liste :</a:t>
            </a:r>
            <a:endParaRPr/>
          </a:p>
          <a:p>
            <a:pPr indent="-144000" lvl="2" marL="288000" rtl="0" algn="l">
              <a:lnSpc>
                <a:spcPct val="100000"/>
              </a:lnSpc>
              <a:spcBef>
                <a:spcPts val="600"/>
              </a:spcBef>
              <a:spcAft>
                <a:spcPts val="0"/>
              </a:spcAft>
              <a:buSzPts val="1000"/>
              <a:buChar char="▪"/>
            </a:pPr>
            <a:r>
              <a:rPr lang="fr-FR"/>
              <a:t>(Ex. : pour passer du texte de niveau 1 au texte de niveau 2)</a:t>
            </a:r>
            <a:endParaRPr/>
          </a:p>
          <a:p>
            <a:pPr indent="-144000" lvl="2" marL="288000" rtl="0" algn="l">
              <a:lnSpc>
                <a:spcPct val="100000"/>
              </a:lnSpc>
              <a:spcBef>
                <a:spcPts val="600"/>
              </a:spcBef>
              <a:spcAft>
                <a:spcPts val="0"/>
              </a:spcAft>
              <a:buSzPts val="1000"/>
              <a:buChar char="▪"/>
            </a:pPr>
            <a:r>
              <a:rPr lang="fr-FR"/>
              <a:t>Sélectionner le texte de niveau 1 sur la page de texte</a:t>
            </a:r>
            <a:endParaRPr/>
          </a:p>
          <a:p>
            <a:pPr indent="-144000" lvl="2" marL="288000" rtl="0" algn="l">
              <a:lnSpc>
                <a:spcPct val="100000"/>
              </a:lnSpc>
              <a:spcBef>
                <a:spcPts val="600"/>
              </a:spcBef>
              <a:spcAft>
                <a:spcPts val="0"/>
              </a:spcAft>
              <a:buSzPts val="1000"/>
              <a:buChar char="▪"/>
            </a:pPr>
            <a:r>
              <a:rPr lang="fr-FR"/>
              <a:t>Menu Accueil / Augmenter le niveau de liste (2)</a:t>
            </a:r>
            <a:endParaRPr/>
          </a:p>
          <a:p>
            <a:pPr indent="-109535" lvl="3" marL="359982" rtl="0" algn="l">
              <a:lnSpc>
                <a:spcPct val="100000"/>
              </a:lnSpc>
              <a:spcBef>
                <a:spcPts val="500"/>
              </a:spcBef>
              <a:spcAft>
                <a:spcPts val="0"/>
              </a:spcAft>
              <a:buSzPts val="1000"/>
              <a:buChar char="•"/>
            </a:pPr>
            <a:r>
              <a:rPr lang="fr-FR"/>
              <a:t>Cette opération permet de passer au niveau de texte suivant</a:t>
            </a:r>
            <a:endParaRPr/>
          </a:p>
        </p:txBody>
      </p:sp>
      <p:sp>
        <p:nvSpPr>
          <p:cNvPr id="510" name="Google Shape;510;p31"/>
          <p:cNvSpPr txBox="1"/>
          <p:nvPr>
            <p:ph idx="10" type="dt"/>
          </p:nvPr>
        </p:nvSpPr>
        <p:spPr>
          <a:xfrm>
            <a:off x="0" y="4963500"/>
            <a:ext cx="180000" cy="180000"/>
          </a:xfrm>
          <a:prstGeom prst="rect">
            <a:avLst/>
          </a:prstGeom>
          <a:noFill/>
          <a:ln cap="flat" cmpd="sng" w="9525">
            <a:solidFill>
              <a:schemeClr val="lt1">
                <a:alpha val="0"/>
              </a:schemeClr>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fr-FR"/>
              <a:t>Date</a:t>
            </a:r>
            <a:endParaRPr/>
          </a:p>
        </p:txBody>
      </p:sp>
      <p:sp>
        <p:nvSpPr>
          <p:cNvPr id="511" name="Google Shape;511;p31"/>
          <p:cNvSpPr txBox="1"/>
          <p:nvPr>
            <p:ph type="title"/>
          </p:nvPr>
        </p:nvSpPr>
        <p:spPr>
          <a:xfrm>
            <a:off x="611559" y="267494"/>
            <a:ext cx="7488833" cy="648072"/>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chemeClr val="lt2"/>
              </a:buClr>
              <a:buSzPts val="2400"/>
              <a:buFont typeface="Arial"/>
              <a:buNone/>
            </a:pPr>
            <a:r>
              <a:rPr lang="fr-FR">
                <a:solidFill>
                  <a:schemeClr val="lt2"/>
                </a:solidFill>
              </a:rPr>
              <a:t>Méthodologie</a:t>
            </a:r>
            <a:endParaRPr/>
          </a:p>
        </p:txBody>
      </p:sp>
      <p:pic>
        <p:nvPicPr>
          <p:cNvPr id="512" name="Google Shape;512;p31"/>
          <p:cNvPicPr preferRelativeResize="0"/>
          <p:nvPr/>
        </p:nvPicPr>
        <p:blipFill rotWithShape="1">
          <a:blip r:embed="rId3">
            <a:alphaModFix/>
          </a:blip>
          <a:srcRect b="0" l="0" r="0" t="0"/>
          <a:stretch/>
        </p:blipFill>
        <p:spPr>
          <a:xfrm>
            <a:off x="575766" y="2931790"/>
            <a:ext cx="5256076" cy="612511"/>
          </a:xfrm>
          <a:prstGeom prst="rect">
            <a:avLst/>
          </a:prstGeom>
          <a:noFill/>
          <a:ln>
            <a:noFill/>
          </a:ln>
        </p:spPr>
      </p:pic>
      <p:sp>
        <p:nvSpPr>
          <p:cNvPr id="513" name="Google Shape;513;p31"/>
          <p:cNvSpPr/>
          <p:nvPr/>
        </p:nvSpPr>
        <p:spPr>
          <a:xfrm>
            <a:off x="6227932" y="3039833"/>
            <a:ext cx="540000" cy="288000"/>
          </a:xfrm>
          <a:prstGeom prst="rect">
            <a:avLst/>
          </a:prstGeom>
          <a:no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rPr lang="fr-FR" sz="1400">
                <a:solidFill>
                  <a:schemeClr val="dk2"/>
                </a:solidFill>
                <a:latin typeface="Arial"/>
                <a:ea typeface="Arial"/>
                <a:cs typeface="Arial"/>
                <a:sym typeface="Arial"/>
              </a:rPr>
              <a:t>1 &amp; 2</a:t>
            </a:r>
            <a:endParaRPr/>
          </a:p>
        </p:txBody>
      </p:sp>
      <p:sp>
        <p:nvSpPr>
          <p:cNvPr id="514" name="Google Shape;514;p31"/>
          <p:cNvSpPr/>
          <p:nvPr/>
        </p:nvSpPr>
        <p:spPr>
          <a:xfrm>
            <a:off x="4211648" y="3093833"/>
            <a:ext cx="288000" cy="180000"/>
          </a:xfrm>
          <a:prstGeom prst="rect">
            <a:avLst/>
          </a:prstGeom>
          <a:no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t/>
            </a:r>
            <a:endParaRPr sz="1400">
              <a:solidFill>
                <a:schemeClr val="accent3"/>
              </a:solidFill>
              <a:latin typeface="Arial"/>
              <a:ea typeface="Arial"/>
              <a:cs typeface="Arial"/>
              <a:sym typeface="Arial"/>
            </a:endParaRPr>
          </a:p>
        </p:txBody>
      </p:sp>
      <p:cxnSp>
        <p:nvCxnSpPr>
          <p:cNvPr id="515" name="Google Shape;515;p31"/>
          <p:cNvCxnSpPr>
            <a:stCxn id="513" idx="1"/>
            <a:endCxn id="514" idx="3"/>
          </p:cNvCxnSpPr>
          <p:nvPr/>
        </p:nvCxnSpPr>
        <p:spPr>
          <a:xfrm rot="10800000">
            <a:off x="4499632" y="3183833"/>
            <a:ext cx="1728300" cy="0"/>
          </a:xfrm>
          <a:prstGeom prst="straightConnector1">
            <a:avLst/>
          </a:prstGeom>
          <a:solidFill>
            <a:schemeClr val="accent1"/>
          </a:solidFill>
          <a:ln cap="flat" cmpd="sng" w="9525">
            <a:solidFill>
              <a:schemeClr val="dk2"/>
            </a:solidFill>
            <a:prstDash val="solid"/>
            <a:round/>
            <a:headEnd len="sm" w="sm" type="none"/>
            <a:tailEnd len="sm" w="sm" type="none"/>
          </a:ln>
        </p:spPr>
      </p:cxnSp>
      <p:cxnSp>
        <p:nvCxnSpPr>
          <p:cNvPr id="516" name="Google Shape;516;p31"/>
          <p:cNvCxnSpPr/>
          <p:nvPr/>
        </p:nvCxnSpPr>
        <p:spPr>
          <a:xfrm>
            <a:off x="611188" y="915566"/>
            <a:ext cx="8532812" cy="0"/>
          </a:xfrm>
          <a:prstGeom prst="straightConnector1">
            <a:avLst/>
          </a:prstGeom>
          <a:noFill/>
          <a:ln cap="flat" cmpd="sng" w="9525">
            <a:solidFill>
              <a:schemeClr val="dk1"/>
            </a:solidFill>
            <a:prstDash val="solid"/>
            <a:round/>
            <a:headEnd len="sm" w="sm" type="none"/>
            <a:tailEnd len="sm" w="sm" type="none"/>
          </a:ln>
        </p:spPr>
      </p:cxn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20" name="Shape 520"/>
        <p:cNvGrpSpPr/>
        <p:nvPr/>
      </p:nvGrpSpPr>
      <p:grpSpPr>
        <a:xfrm>
          <a:off x="0" y="0"/>
          <a:ext cx="0" cy="0"/>
          <a:chOff x="0" y="0"/>
          <a:chExt cx="0" cy="0"/>
        </a:xfrm>
      </p:grpSpPr>
      <p:sp>
        <p:nvSpPr>
          <p:cNvPr id="521" name="Google Shape;521;p32"/>
          <p:cNvSpPr txBox="1"/>
          <p:nvPr>
            <p:ph idx="4294967295" type="body"/>
          </p:nvPr>
        </p:nvSpPr>
        <p:spPr>
          <a:xfrm>
            <a:off x="611561" y="1223896"/>
            <a:ext cx="7560840" cy="3292071"/>
          </a:xfrm>
          <a:prstGeom prst="rect">
            <a:avLst/>
          </a:prstGeom>
          <a:noFill/>
          <a:ln>
            <a:noFill/>
          </a:ln>
        </p:spPr>
        <p:txBody>
          <a:bodyPr anchorCtr="0" anchor="t" bIns="45700" lIns="0" spcFirstLastPara="1" rIns="91425" wrap="square" tIns="45700">
            <a:normAutofit/>
          </a:bodyPr>
          <a:lstStyle/>
          <a:p>
            <a:pPr indent="0" lvl="0" marL="0" rtl="0" algn="l">
              <a:lnSpc>
                <a:spcPct val="116666"/>
              </a:lnSpc>
              <a:spcBef>
                <a:spcPts val="0"/>
              </a:spcBef>
              <a:spcAft>
                <a:spcPts val="0"/>
              </a:spcAft>
              <a:buClr>
                <a:schemeClr val="dk1"/>
              </a:buClr>
              <a:buSzPts val="1020"/>
              <a:buFont typeface="Arial"/>
              <a:buNone/>
            </a:pPr>
            <a:r>
              <a:rPr lang="fr-FR"/>
              <a:t>Copier / coller les textes </a:t>
            </a:r>
            <a:endParaRPr/>
          </a:p>
          <a:p>
            <a:pPr indent="-144000" lvl="1" marL="144000" rtl="0" algn="l">
              <a:lnSpc>
                <a:spcPct val="118181"/>
              </a:lnSpc>
              <a:spcBef>
                <a:spcPts val="700"/>
              </a:spcBef>
              <a:spcAft>
                <a:spcPts val="0"/>
              </a:spcAft>
              <a:buSzPts val="1320"/>
              <a:buChar char="•"/>
            </a:pPr>
            <a:r>
              <a:rPr lang="fr-FR"/>
              <a:t>À partir d’une ancienne présentation</a:t>
            </a:r>
            <a:endParaRPr/>
          </a:p>
          <a:p>
            <a:pPr indent="-144000" lvl="2" marL="288000" rtl="0" algn="l">
              <a:lnSpc>
                <a:spcPct val="100000"/>
              </a:lnSpc>
              <a:spcBef>
                <a:spcPts val="600"/>
              </a:spcBef>
              <a:spcAft>
                <a:spcPts val="0"/>
              </a:spcAft>
              <a:buSzPts val="1000"/>
              <a:buChar char="▪"/>
            </a:pPr>
            <a:r>
              <a:rPr lang="fr-FR"/>
              <a:t>Sélectionner et copier les textes de votre ancienne présentation</a:t>
            </a:r>
            <a:endParaRPr/>
          </a:p>
          <a:p>
            <a:pPr indent="-144000" lvl="2" marL="288000" rtl="0" algn="l">
              <a:lnSpc>
                <a:spcPct val="100000"/>
              </a:lnSpc>
              <a:spcBef>
                <a:spcPts val="600"/>
              </a:spcBef>
              <a:spcAft>
                <a:spcPts val="0"/>
              </a:spcAft>
              <a:buSzPts val="1000"/>
              <a:buChar char="▪"/>
            </a:pPr>
            <a:r>
              <a:rPr lang="fr-FR"/>
              <a:t>Sélectionner la zone texte de la nouvelle présentation</a:t>
            </a:r>
            <a:endParaRPr/>
          </a:p>
          <a:p>
            <a:pPr indent="-144000" lvl="2" marL="288000" rtl="0" algn="l">
              <a:lnSpc>
                <a:spcPct val="100000"/>
              </a:lnSpc>
              <a:spcBef>
                <a:spcPts val="600"/>
              </a:spcBef>
              <a:spcAft>
                <a:spcPts val="0"/>
              </a:spcAft>
              <a:buSzPts val="1000"/>
              <a:buChar char="▪"/>
            </a:pPr>
            <a:r>
              <a:rPr lang="fr-FR"/>
              <a:t>Cliquer sur «Accueil / Coller (sélectionner la petite flèche sous l’icône Coller) / Collage spécial »</a:t>
            </a:r>
            <a:endParaRPr/>
          </a:p>
          <a:p>
            <a:pPr indent="-144000" lvl="2" marL="288000" rtl="0" algn="l">
              <a:lnSpc>
                <a:spcPct val="100000"/>
              </a:lnSpc>
              <a:spcBef>
                <a:spcPts val="600"/>
              </a:spcBef>
              <a:spcAft>
                <a:spcPts val="0"/>
              </a:spcAft>
              <a:buSzPts val="1000"/>
              <a:buChar char="▪"/>
            </a:pPr>
            <a:r>
              <a:rPr lang="fr-FR"/>
              <a:t>Cocher « Coller », « Texte sans mise en forme »  et « OK »</a:t>
            </a:r>
            <a:endParaRPr/>
          </a:p>
          <a:p>
            <a:pPr indent="-144000" lvl="2" marL="288000" rtl="0" algn="l">
              <a:lnSpc>
                <a:spcPct val="100000"/>
              </a:lnSpc>
              <a:spcBef>
                <a:spcPts val="600"/>
              </a:spcBef>
              <a:spcAft>
                <a:spcPts val="0"/>
              </a:spcAft>
              <a:buSzPts val="1000"/>
              <a:buChar char="▪"/>
            </a:pPr>
            <a:r>
              <a:rPr lang="fr-FR"/>
              <a:t>Il faut ensuite appliquer les niveaux de texte à l’aide des outils « Réduire / Augmenter le niveau de liste »</a:t>
            </a:r>
            <a:endParaRPr/>
          </a:p>
        </p:txBody>
      </p:sp>
      <p:sp>
        <p:nvSpPr>
          <p:cNvPr id="522" name="Google Shape;522;p32"/>
          <p:cNvSpPr txBox="1"/>
          <p:nvPr>
            <p:ph idx="10" type="dt"/>
          </p:nvPr>
        </p:nvSpPr>
        <p:spPr>
          <a:xfrm>
            <a:off x="0" y="4963500"/>
            <a:ext cx="180000" cy="180000"/>
          </a:xfrm>
          <a:prstGeom prst="rect">
            <a:avLst/>
          </a:prstGeom>
          <a:noFill/>
          <a:ln cap="flat" cmpd="sng" w="9525">
            <a:solidFill>
              <a:schemeClr val="lt1">
                <a:alpha val="0"/>
              </a:schemeClr>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fr-FR"/>
              <a:t>Date</a:t>
            </a:r>
            <a:endParaRPr/>
          </a:p>
        </p:txBody>
      </p:sp>
      <p:sp>
        <p:nvSpPr>
          <p:cNvPr id="523" name="Google Shape;523;p32"/>
          <p:cNvSpPr txBox="1"/>
          <p:nvPr>
            <p:ph type="title"/>
          </p:nvPr>
        </p:nvSpPr>
        <p:spPr>
          <a:xfrm>
            <a:off x="611559" y="267494"/>
            <a:ext cx="7488833" cy="648072"/>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chemeClr val="lt2"/>
              </a:buClr>
              <a:buSzPts val="2400"/>
              <a:buFont typeface="Arial"/>
              <a:buNone/>
            </a:pPr>
            <a:r>
              <a:rPr lang="fr-FR">
                <a:solidFill>
                  <a:schemeClr val="lt2"/>
                </a:solidFill>
              </a:rPr>
              <a:t>Méthodologie</a:t>
            </a:r>
            <a:endParaRPr/>
          </a:p>
        </p:txBody>
      </p:sp>
      <p:cxnSp>
        <p:nvCxnSpPr>
          <p:cNvPr id="524" name="Google Shape;524;p32"/>
          <p:cNvCxnSpPr/>
          <p:nvPr/>
        </p:nvCxnSpPr>
        <p:spPr>
          <a:xfrm>
            <a:off x="611188" y="915566"/>
            <a:ext cx="8532812" cy="0"/>
          </a:xfrm>
          <a:prstGeom prst="straightConnector1">
            <a:avLst/>
          </a:prstGeom>
          <a:noFill/>
          <a:ln cap="flat" cmpd="sng" w="9525">
            <a:solidFill>
              <a:schemeClr val="dk1"/>
            </a:solidFill>
            <a:prstDash val="solid"/>
            <a:round/>
            <a:headEnd len="sm" w="sm" type="none"/>
            <a:tailEnd len="sm" w="sm" type="none"/>
          </a:ln>
        </p:spPr>
      </p:cxn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28" name="Shape 528"/>
        <p:cNvGrpSpPr/>
        <p:nvPr/>
      </p:nvGrpSpPr>
      <p:grpSpPr>
        <a:xfrm>
          <a:off x="0" y="0"/>
          <a:ext cx="0" cy="0"/>
          <a:chOff x="0" y="0"/>
          <a:chExt cx="0" cy="0"/>
        </a:xfrm>
      </p:grpSpPr>
      <p:sp>
        <p:nvSpPr>
          <p:cNvPr id="529" name="Google Shape;529;p33"/>
          <p:cNvSpPr txBox="1"/>
          <p:nvPr>
            <p:ph idx="4294967295" type="body"/>
          </p:nvPr>
        </p:nvSpPr>
        <p:spPr>
          <a:xfrm>
            <a:off x="611561" y="1223896"/>
            <a:ext cx="7560840" cy="3292071"/>
          </a:xfrm>
          <a:prstGeom prst="rect">
            <a:avLst/>
          </a:prstGeom>
          <a:noFill/>
          <a:ln>
            <a:noFill/>
          </a:ln>
        </p:spPr>
        <p:txBody>
          <a:bodyPr anchorCtr="0" anchor="t" bIns="45700" lIns="0" spcFirstLastPara="1" rIns="91425" wrap="square" tIns="45700">
            <a:normAutofit/>
          </a:bodyPr>
          <a:lstStyle/>
          <a:p>
            <a:pPr indent="0" lvl="0" marL="0" rtl="0" algn="l">
              <a:lnSpc>
                <a:spcPct val="116666"/>
              </a:lnSpc>
              <a:spcBef>
                <a:spcPts val="0"/>
              </a:spcBef>
              <a:spcAft>
                <a:spcPts val="0"/>
              </a:spcAft>
              <a:buClr>
                <a:schemeClr val="dk1"/>
              </a:buClr>
              <a:buSzPts val="1020"/>
              <a:buFont typeface="Arial"/>
              <a:buNone/>
            </a:pPr>
            <a:r>
              <a:rPr lang="fr-FR"/>
              <a:t>Personnaliser le bas de page (Titre de la présentation - 00.00.00)</a:t>
            </a:r>
            <a:endParaRPr/>
          </a:p>
          <a:p>
            <a:pPr indent="-144000" lvl="2" marL="288000" rtl="0" algn="l">
              <a:lnSpc>
                <a:spcPct val="110000"/>
              </a:lnSpc>
              <a:spcBef>
                <a:spcPts val="600"/>
              </a:spcBef>
              <a:spcAft>
                <a:spcPts val="0"/>
              </a:spcAft>
              <a:buSzPts val="1000"/>
              <a:buChar char="▪"/>
            </a:pPr>
            <a:r>
              <a:rPr lang="fr-FR"/>
              <a:t>Dans le menu « Insertion / En-tête et pied de page » </a:t>
            </a:r>
            <a:endParaRPr/>
          </a:p>
          <a:p>
            <a:pPr indent="-144000" lvl="2" marL="288000" rtl="0" algn="l">
              <a:lnSpc>
                <a:spcPct val="110000"/>
              </a:lnSpc>
              <a:spcBef>
                <a:spcPts val="600"/>
              </a:spcBef>
              <a:spcAft>
                <a:spcPts val="0"/>
              </a:spcAft>
              <a:buSzPts val="1000"/>
              <a:buChar char="▪"/>
            </a:pPr>
            <a:r>
              <a:rPr lang="fr-FR"/>
              <a:t>Modifier l'encart Date et heure</a:t>
            </a:r>
            <a:endParaRPr/>
          </a:p>
          <a:p>
            <a:pPr indent="-144000" lvl="2" marL="288000" rtl="0" algn="l">
              <a:lnSpc>
                <a:spcPct val="110000"/>
              </a:lnSpc>
              <a:spcBef>
                <a:spcPts val="600"/>
              </a:spcBef>
              <a:spcAft>
                <a:spcPts val="0"/>
              </a:spcAft>
              <a:buSzPts val="1000"/>
              <a:buChar char="▪"/>
            </a:pPr>
            <a:r>
              <a:rPr lang="fr-FR"/>
              <a:t>Cliquer sur « Appliquer partout »</a:t>
            </a:r>
            <a:endParaRPr/>
          </a:p>
        </p:txBody>
      </p:sp>
      <p:sp>
        <p:nvSpPr>
          <p:cNvPr id="530" name="Google Shape;530;p33"/>
          <p:cNvSpPr txBox="1"/>
          <p:nvPr>
            <p:ph idx="10" type="dt"/>
          </p:nvPr>
        </p:nvSpPr>
        <p:spPr>
          <a:xfrm>
            <a:off x="0" y="4963500"/>
            <a:ext cx="180000" cy="180000"/>
          </a:xfrm>
          <a:prstGeom prst="rect">
            <a:avLst/>
          </a:prstGeom>
          <a:noFill/>
          <a:ln cap="flat" cmpd="sng" w="9525">
            <a:solidFill>
              <a:schemeClr val="lt1">
                <a:alpha val="0"/>
              </a:schemeClr>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fr-FR"/>
              <a:t>Date</a:t>
            </a:r>
            <a:endParaRPr/>
          </a:p>
        </p:txBody>
      </p:sp>
      <p:sp>
        <p:nvSpPr>
          <p:cNvPr id="531" name="Google Shape;531;p33"/>
          <p:cNvSpPr txBox="1"/>
          <p:nvPr>
            <p:ph type="title"/>
          </p:nvPr>
        </p:nvSpPr>
        <p:spPr>
          <a:xfrm>
            <a:off x="611559" y="267494"/>
            <a:ext cx="7488833" cy="648072"/>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chemeClr val="lt2"/>
              </a:buClr>
              <a:buSzPts val="2400"/>
              <a:buFont typeface="Arial"/>
              <a:buNone/>
            </a:pPr>
            <a:r>
              <a:rPr lang="fr-FR">
                <a:solidFill>
                  <a:schemeClr val="lt2"/>
                </a:solidFill>
              </a:rPr>
              <a:t>Méthodologie</a:t>
            </a:r>
            <a:endParaRPr/>
          </a:p>
        </p:txBody>
      </p:sp>
      <p:cxnSp>
        <p:nvCxnSpPr>
          <p:cNvPr id="532" name="Google Shape;532;p33"/>
          <p:cNvCxnSpPr/>
          <p:nvPr/>
        </p:nvCxnSpPr>
        <p:spPr>
          <a:xfrm>
            <a:off x="611188" y="915566"/>
            <a:ext cx="8532812" cy="0"/>
          </a:xfrm>
          <a:prstGeom prst="straightConnector1">
            <a:avLst/>
          </a:prstGeom>
          <a:noFill/>
          <a:ln cap="flat" cmpd="sng" w="9525">
            <a:solidFill>
              <a:schemeClr val="dk1"/>
            </a:solidFill>
            <a:prstDash val="solid"/>
            <a:round/>
            <a:headEnd len="sm" w="sm" type="none"/>
            <a:tailEnd len="sm" w="sm"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pic>
        <p:nvPicPr>
          <p:cNvPr descr="Une image contenant Bleu cobalt, bleu, Matière transparente, fluide&#10;&#10;Description générée automatiquement" id="147" name="Google Shape;147;p4"/>
          <p:cNvPicPr preferRelativeResize="0"/>
          <p:nvPr/>
        </p:nvPicPr>
        <p:blipFill rotWithShape="1">
          <a:blip r:embed="rId3">
            <a:alphaModFix/>
          </a:blip>
          <a:srcRect b="8543" l="6359" r="0" t="12329"/>
          <a:stretch/>
        </p:blipFill>
        <p:spPr>
          <a:xfrm flipH="1">
            <a:off x="0" y="0"/>
            <a:ext cx="9144000" cy="5146356"/>
          </a:xfrm>
          <a:prstGeom prst="rect">
            <a:avLst/>
          </a:prstGeom>
          <a:noFill/>
          <a:ln>
            <a:noFill/>
          </a:ln>
        </p:spPr>
      </p:pic>
      <p:sp>
        <p:nvSpPr>
          <p:cNvPr id="148" name="Google Shape;148;p4"/>
          <p:cNvSpPr txBox="1"/>
          <p:nvPr>
            <p:ph idx="1" type="body"/>
          </p:nvPr>
        </p:nvSpPr>
        <p:spPr>
          <a:xfrm>
            <a:off x="539553" y="4588744"/>
            <a:ext cx="3528392" cy="197252"/>
          </a:xfrm>
          <a:prstGeom prst="rect">
            <a:avLst/>
          </a:prstGeom>
          <a:noFill/>
          <a:ln>
            <a:noFill/>
          </a:ln>
        </p:spPr>
        <p:txBody>
          <a:bodyPr anchorCtr="0" anchor="t" bIns="45700" lIns="0" spcFirstLastPara="1" rIns="91425" wrap="square" tIns="45700">
            <a:noAutofit/>
          </a:bodyPr>
          <a:lstStyle/>
          <a:p>
            <a:pPr indent="0" lvl="0" marL="0" rtl="0" algn="l">
              <a:lnSpc>
                <a:spcPct val="100000"/>
              </a:lnSpc>
              <a:spcBef>
                <a:spcPts val="0"/>
              </a:spcBef>
              <a:spcAft>
                <a:spcPts val="0"/>
              </a:spcAft>
              <a:buClr>
                <a:schemeClr val="lt1"/>
              </a:buClr>
              <a:buSzPts val="765"/>
              <a:buFont typeface="Arial"/>
              <a:buNone/>
            </a:pPr>
            <a:r>
              <a:t/>
            </a:r>
            <a:endParaRPr>
              <a:solidFill>
                <a:schemeClr val="dk1"/>
              </a:solidFill>
            </a:endParaRPr>
          </a:p>
        </p:txBody>
      </p:sp>
      <p:sp>
        <p:nvSpPr>
          <p:cNvPr id="149" name="Google Shape;149;p4"/>
          <p:cNvSpPr/>
          <p:nvPr/>
        </p:nvSpPr>
        <p:spPr>
          <a:xfrm>
            <a:off x="1402380" y="1577110"/>
            <a:ext cx="5185844" cy="2466274"/>
          </a:xfrm>
          <a:prstGeom prst="rect">
            <a:avLst/>
          </a:prstGeom>
          <a:noFill/>
          <a:ln cap="flat" cmpd="sng" w="19050">
            <a:solidFill>
              <a:schemeClr val="dk1"/>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50" name="Google Shape;150;p4"/>
          <p:cNvSpPr txBox="1"/>
          <p:nvPr>
            <p:ph type="title"/>
          </p:nvPr>
        </p:nvSpPr>
        <p:spPr>
          <a:xfrm>
            <a:off x="755576" y="1828214"/>
            <a:ext cx="4824536" cy="1675807"/>
          </a:xfrm>
          <a:prstGeom prst="rect">
            <a:avLst/>
          </a:prstGeom>
          <a:solidFill>
            <a:schemeClr val="lt1"/>
          </a:solidFill>
          <a:ln>
            <a:noFill/>
          </a:ln>
        </p:spPr>
        <p:txBody>
          <a:bodyPr anchorCtr="0" anchor="b" bIns="144000" lIns="144000" spcFirstLastPara="1" rIns="144000" wrap="square" tIns="144000">
            <a:spAutoFit/>
          </a:bodyPr>
          <a:lstStyle/>
          <a:p>
            <a:pPr indent="0" lvl="0" marL="0" rtl="0" algn="l">
              <a:lnSpc>
                <a:spcPct val="105882"/>
              </a:lnSpc>
              <a:spcBef>
                <a:spcPts val="0"/>
              </a:spcBef>
              <a:spcAft>
                <a:spcPts val="0"/>
              </a:spcAft>
              <a:buClr>
                <a:schemeClr val="dk1"/>
              </a:buClr>
              <a:buSzPts val="3400"/>
              <a:buFont typeface="Arial"/>
              <a:buNone/>
            </a:pPr>
            <a:r>
              <a:t/>
            </a:r>
            <a:endParaRPr/>
          </a:p>
        </p:txBody>
      </p:sp>
      <p:pic>
        <p:nvPicPr>
          <p:cNvPr id="151" name="Google Shape;151;p4"/>
          <p:cNvPicPr preferRelativeResize="0"/>
          <p:nvPr/>
        </p:nvPicPr>
        <p:blipFill>
          <a:blip r:embed="rId4">
            <a:alphaModFix/>
          </a:blip>
          <a:stretch>
            <a:fillRect/>
          </a:stretch>
        </p:blipFill>
        <p:spPr>
          <a:xfrm>
            <a:off x="576000" y="303225"/>
            <a:ext cx="5026202" cy="52273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pic>
        <p:nvPicPr>
          <p:cNvPr descr="Une image contenant motif, bleu, Bleu électrique, Caractère coloré&#10;&#10;Description générée automatiquement" id="156" name="Google Shape;156;p5"/>
          <p:cNvPicPr preferRelativeResize="0"/>
          <p:nvPr>
            <p:ph idx="2" type="pic"/>
          </p:nvPr>
        </p:nvPicPr>
        <p:blipFill rotWithShape="1">
          <a:blip r:embed="rId3">
            <a:alphaModFix/>
          </a:blip>
          <a:srcRect b="7709" l="0" r="0" t="7709"/>
          <a:stretch/>
        </p:blipFill>
        <p:spPr>
          <a:xfrm>
            <a:off x="0" y="0"/>
            <a:ext cx="9144000" cy="5143499"/>
          </a:xfrm>
          <a:prstGeom prst="rect">
            <a:avLst/>
          </a:prstGeom>
          <a:solidFill>
            <a:schemeClr val="dk1"/>
          </a:solidFill>
          <a:ln>
            <a:noFill/>
          </a:ln>
        </p:spPr>
      </p:pic>
      <p:sp>
        <p:nvSpPr>
          <p:cNvPr id="157" name="Google Shape;157;p5"/>
          <p:cNvSpPr txBox="1"/>
          <p:nvPr>
            <p:ph idx="1" type="body"/>
          </p:nvPr>
        </p:nvSpPr>
        <p:spPr>
          <a:xfrm>
            <a:off x="539553" y="4588744"/>
            <a:ext cx="3528392" cy="197252"/>
          </a:xfrm>
          <a:prstGeom prst="rect">
            <a:avLst/>
          </a:prstGeom>
          <a:noFill/>
          <a:ln>
            <a:noFill/>
          </a:ln>
        </p:spPr>
        <p:txBody>
          <a:bodyPr anchorCtr="0" anchor="t" bIns="45700" lIns="0" spcFirstLastPara="1" rIns="91425" wrap="square" tIns="45700">
            <a:noAutofit/>
          </a:bodyPr>
          <a:lstStyle/>
          <a:p>
            <a:pPr indent="0" lvl="0" marL="0" rtl="0" algn="l">
              <a:lnSpc>
                <a:spcPct val="100000"/>
              </a:lnSpc>
              <a:spcBef>
                <a:spcPts val="0"/>
              </a:spcBef>
              <a:spcAft>
                <a:spcPts val="0"/>
              </a:spcAft>
              <a:buClr>
                <a:schemeClr val="lt1"/>
              </a:buClr>
              <a:buSzPts val="765"/>
              <a:buFont typeface="Arial"/>
              <a:buNone/>
            </a:pPr>
            <a:r>
              <a:t/>
            </a:r>
            <a:endParaRPr/>
          </a:p>
        </p:txBody>
      </p:sp>
      <p:sp>
        <p:nvSpPr>
          <p:cNvPr id="158" name="Google Shape;158;p5"/>
          <p:cNvSpPr txBox="1"/>
          <p:nvPr>
            <p:ph type="title"/>
          </p:nvPr>
        </p:nvSpPr>
        <p:spPr>
          <a:xfrm>
            <a:off x="755576" y="1828214"/>
            <a:ext cx="4824536" cy="1675807"/>
          </a:xfrm>
          <a:prstGeom prst="rect">
            <a:avLst/>
          </a:prstGeom>
          <a:solidFill>
            <a:schemeClr val="lt1"/>
          </a:solidFill>
          <a:ln>
            <a:noFill/>
          </a:ln>
        </p:spPr>
        <p:txBody>
          <a:bodyPr anchorCtr="0" anchor="b" bIns="144000" lIns="144000" spcFirstLastPara="1" rIns="144000" wrap="square" tIns="144000">
            <a:spAutoFit/>
          </a:bodyPr>
          <a:lstStyle/>
          <a:p>
            <a:pPr indent="0" lvl="0" marL="0" rtl="0" algn="l">
              <a:lnSpc>
                <a:spcPct val="105882"/>
              </a:lnSpc>
              <a:spcBef>
                <a:spcPts val="0"/>
              </a:spcBef>
              <a:spcAft>
                <a:spcPts val="0"/>
              </a:spcAft>
              <a:buClr>
                <a:schemeClr val="dk1"/>
              </a:buClr>
              <a:buSzPts val="3400"/>
              <a:buFont typeface="Arial"/>
              <a:buNone/>
            </a:pPr>
            <a:r>
              <a:t/>
            </a:r>
            <a:endParaRPr/>
          </a:p>
        </p:txBody>
      </p:sp>
      <p:pic>
        <p:nvPicPr>
          <p:cNvPr id="159" name="Google Shape;159;p5"/>
          <p:cNvPicPr preferRelativeResize="0"/>
          <p:nvPr/>
        </p:nvPicPr>
        <p:blipFill rotWithShape="1">
          <a:blip r:embed="rId4">
            <a:alphaModFix/>
          </a:blip>
          <a:srcRect b="0" l="0" r="0" t="0"/>
          <a:stretch/>
        </p:blipFill>
        <p:spPr>
          <a:xfrm>
            <a:off x="524415" y="369903"/>
            <a:ext cx="1815781" cy="464502"/>
          </a:xfrm>
          <a:prstGeom prst="rect">
            <a:avLst/>
          </a:prstGeom>
          <a:noFill/>
          <a:ln>
            <a:noFill/>
          </a:ln>
        </p:spPr>
      </p:pic>
      <p:sp>
        <p:nvSpPr>
          <p:cNvPr id="160" name="Google Shape;160;p5"/>
          <p:cNvSpPr/>
          <p:nvPr/>
        </p:nvSpPr>
        <p:spPr>
          <a:xfrm>
            <a:off x="1402380" y="1580109"/>
            <a:ext cx="5185844" cy="2466274"/>
          </a:xfrm>
          <a:prstGeom prst="rect">
            <a:avLst/>
          </a:prstGeom>
          <a:noFill/>
          <a:ln cap="flat" cmpd="sng" w="22225">
            <a:solidFill>
              <a:schemeClr val="lt1"/>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pic>
        <p:nvPicPr>
          <p:cNvPr descr="Une image contenant câble, art&#10;&#10;Description générée automatiquement avec une confiance moyenne" id="165" name="Google Shape;165;p6"/>
          <p:cNvPicPr preferRelativeResize="0"/>
          <p:nvPr>
            <p:ph idx="2" type="pic"/>
          </p:nvPr>
        </p:nvPicPr>
        <p:blipFill rotWithShape="1">
          <a:blip r:embed="rId3">
            <a:alphaModFix/>
          </a:blip>
          <a:srcRect b="7771" l="0" r="0" t="7771"/>
          <a:stretch/>
        </p:blipFill>
        <p:spPr>
          <a:xfrm flipH="1">
            <a:off x="0" y="0"/>
            <a:ext cx="9144000" cy="5143499"/>
          </a:xfrm>
          <a:prstGeom prst="rect">
            <a:avLst/>
          </a:prstGeom>
          <a:solidFill>
            <a:schemeClr val="dk1"/>
          </a:solidFill>
          <a:ln>
            <a:noFill/>
          </a:ln>
        </p:spPr>
      </p:pic>
      <p:sp>
        <p:nvSpPr>
          <p:cNvPr id="166" name="Google Shape;166;p6"/>
          <p:cNvSpPr txBox="1"/>
          <p:nvPr>
            <p:ph idx="1" type="body"/>
          </p:nvPr>
        </p:nvSpPr>
        <p:spPr>
          <a:xfrm>
            <a:off x="539553" y="4588744"/>
            <a:ext cx="3528392" cy="197252"/>
          </a:xfrm>
          <a:prstGeom prst="rect">
            <a:avLst/>
          </a:prstGeom>
          <a:noFill/>
          <a:ln>
            <a:noFill/>
          </a:ln>
        </p:spPr>
        <p:txBody>
          <a:bodyPr anchorCtr="0" anchor="t" bIns="45700" lIns="0" spcFirstLastPara="1" rIns="91425" wrap="square" tIns="45700">
            <a:noAutofit/>
          </a:bodyPr>
          <a:lstStyle/>
          <a:p>
            <a:pPr indent="0" lvl="0" marL="0" rtl="0" algn="l">
              <a:lnSpc>
                <a:spcPct val="100000"/>
              </a:lnSpc>
              <a:spcBef>
                <a:spcPts val="0"/>
              </a:spcBef>
              <a:spcAft>
                <a:spcPts val="0"/>
              </a:spcAft>
              <a:buClr>
                <a:schemeClr val="lt1"/>
              </a:buClr>
              <a:buSzPts val="765"/>
              <a:buFont typeface="Arial"/>
              <a:buNone/>
            </a:pPr>
            <a:r>
              <a:t/>
            </a:r>
            <a:endParaRPr/>
          </a:p>
        </p:txBody>
      </p:sp>
      <p:sp>
        <p:nvSpPr>
          <p:cNvPr id="167" name="Google Shape;167;p6"/>
          <p:cNvSpPr txBox="1"/>
          <p:nvPr>
            <p:ph type="title"/>
          </p:nvPr>
        </p:nvSpPr>
        <p:spPr>
          <a:xfrm>
            <a:off x="755576" y="1828214"/>
            <a:ext cx="4824536" cy="1675807"/>
          </a:xfrm>
          <a:prstGeom prst="rect">
            <a:avLst/>
          </a:prstGeom>
          <a:solidFill>
            <a:schemeClr val="lt1"/>
          </a:solidFill>
          <a:ln>
            <a:noFill/>
          </a:ln>
        </p:spPr>
        <p:txBody>
          <a:bodyPr anchorCtr="0" anchor="b" bIns="144000" lIns="144000" spcFirstLastPara="1" rIns="144000" wrap="square" tIns="144000">
            <a:spAutoFit/>
          </a:bodyPr>
          <a:lstStyle/>
          <a:p>
            <a:pPr indent="0" lvl="0" marL="0" rtl="0" algn="l">
              <a:lnSpc>
                <a:spcPct val="105882"/>
              </a:lnSpc>
              <a:spcBef>
                <a:spcPts val="0"/>
              </a:spcBef>
              <a:spcAft>
                <a:spcPts val="0"/>
              </a:spcAft>
              <a:buClr>
                <a:schemeClr val="dk1"/>
              </a:buClr>
              <a:buSzPts val="3400"/>
              <a:buFont typeface="Arial"/>
              <a:buNone/>
            </a:pPr>
            <a:r>
              <a:t/>
            </a:r>
            <a:endParaRPr/>
          </a:p>
        </p:txBody>
      </p:sp>
      <p:pic>
        <p:nvPicPr>
          <p:cNvPr id="168" name="Google Shape;168;p6"/>
          <p:cNvPicPr preferRelativeResize="0"/>
          <p:nvPr/>
        </p:nvPicPr>
        <p:blipFill rotWithShape="1">
          <a:blip r:embed="rId4">
            <a:alphaModFix/>
          </a:blip>
          <a:srcRect b="0" l="0" r="0" t="0"/>
          <a:stretch/>
        </p:blipFill>
        <p:spPr>
          <a:xfrm>
            <a:off x="524415" y="369903"/>
            <a:ext cx="1815781" cy="464502"/>
          </a:xfrm>
          <a:prstGeom prst="rect">
            <a:avLst/>
          </a:prstGeom>
          <a:noFill/>
          <a:ln>
            <a:noFill/>
          </a:ln>
        </p:spPr>
      </p:pic>
      <p:sp>
        <p:nvSpPr>
          <p:cNvPr id="169" name="Google Shape;169;p6"/>
          <p:cNvSpPr/>
          <p:nvPr/>
        </p:nvSpPr>
        <p:spPr>
          <a:xfrm>
            <a:off x="1402380" y="1580109"/>
            <a:ext cx="5185844" cy="2466274"/>
          </a:xfrm>
          <a:prstGeom prst="rect">
            <a:avLst/>
          </a:prstGeom>
          <a:noFill/>
          <a:ln cap="flat" cmpd="sng" w="22225">
            <a:solidFill>
              <a:schemeClr val="lt1"/>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7"/>
          <p:cNvSpPr/>
          <p:nvPr/>
        </p:nvSpPr>
        <p:spPr>
          <a:xfrm>
            <a:off x="-2" y="0"/>
            <a:ext cx="3347866" cy="51435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75" name="Google Shape;175;p7"/>
          <p:cNvSpPr txBox="1"/>
          <p:nvPr>
            <p:ph type="title"/>
          </p:nvPr>
        </p:nvSpPr>
        <p:spPr>
          <a:xfrm>
            <a:off x="3856086" y="1563638"/>
            <a:ext cx="4140459" cy="77622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chemeClr val="lt2"/>
              </a:buClr>
              <a:buSzPts val="2800"/>
              <a:buFont typeface="Arial"/>
              <a:buNone/>
            </a:pPr>
            <a:r>
              <a:t/>
            </a:r>
            <a:endParaRPr/>
          </a:p>
        </p:txBody>
      </p:sp>
      <p:sp>
        <p:nvSpPr>
          <p:cNvPr id="176" name="Google Shape;176;p7"/>
          <p:cNvSpPr txBox="1"/>
          <p:nvPr>
            <p:ph idx="1" type="subTitle"/>
          </p:nvPr>
        </p:nvSpPr>
        <p:spPr>
          <a:xfrm>
            <a:off x="3849277" y="2695609"/>
            <a:ext cx="4140459" cy="540060"/>
          </a:xfrm>
          <a:prstGeom prst="rect">
            <a:avLst/>
          </a:prstGeom>
          <a:noFill/>
          <a:ln>
            <a:noFill/>
          </a:ln>
        </p:spPr>
        <p:txBody>
          <a:bodyPr anchorCtr="0" anchor="t" bIns="45700" lIns="0" spcFirstLastPara="1" rIns="91425" wrap="square" tIns="45700">
            <a:normAutofit/>
          </a:bodyPr>
          <a:lstStyle/>
          <a:p>
            <a:pPr indent="0" lvl="0" marL="0" rtl="0" algn="l">
              <a:lnSpc>
                <a:spcPct val="100000"/>
              </a:lnSpc>
              <a:spcBef>
                <a:spcPts val="0"/>
              </a:spcBef>
              <a:spcAft>
                <a:spcPts val="0"/>
              </a:spcAft>
              <a:buClr>
                <a:schemeClr val="dk1"/>
              </a:buClr>
              <a:buSzPts val="1530"/>
              <a:buFont typeface="Arial"/>
              <a:buNone/>
            </a:pPr>
            <a:r>
              <a:t/>
            </a:r>
            <a:endParaRPr/>
          </a:p>
        </p:txBody>
      </p:sp>
      <p:sp>
        <p:nvSpPr>
          <p:cNvPr id="177" name="Google Shape;177;p7"/>
          <p:cNvSpPr txBox="1"/>
          <p:nvPr>
            <p:ph idx="10" type="dt"/>
          </p:nvPr>
        </p:nvSpPr>
        <p:spPr>
          <a:xfrm>
            <a:off x="0" y="4963500"/>
            <a:ext cx="180000" cy="180000"/>
          </a:xfrm>
          <a:prstGeom prst="rect">
            <a:avLst/>
          </a:prstGeom>
          <a:noFill/>
          <a:ln cap="flat" cmpd="sng" w="9525">
            <a:solidFill>
              <a:schemeClr val="lt1">
                <a:alpha val="0"/>
              </a:schemeClr>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fr-FR"/>
              <a:t>Date</a:t>
            </a:r>
            <a:endParaRPr/>
          </a:p>
        </p:txBody>
      </p:sp>
      <p:sp>
        <p:nvSpPr>
          <p:cNvPr id="178" name="Google Shape;178;p7"/>
          <p:cNvSpPr txBox="1"/>
          <p:nvPr>
            <p:ph idx="11" type="ftr"/>
          </p:nvPr>
        </p:nvSpPr>
        <p:spPr>
          <a:xfrm>
            <a:off x="755576" y="4706904"/>
            <a:ext cx="6840000" cy="217606"/>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fr-FR"/>
              <a:t>TITRE DE LA PRÉSENTATION</a:t>
            </a:r>
            <a:endParaRPr/>
          </a:p>
        </p:txBody>
      </p:sp>
      <p:sp>
        <p:nvSpPr>
          <p:cNvPr id="179" name="Google Shape;179;p7"/>
          <p:cNvSpPr txBox="1"/>
          <p:nvPr>
            <p:ph idx="12" type="sldNum"/>
          </p:nvPr>
        </p:nvSpPr>
        <p:spPr>
          <a:xfrm>
            <a:off x="504001" y="4645704"/>
            <a:ext cx="251576" cy="32974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fr-FR"/>
              <a:t>‹#›</a:t>
            </a:fld>
            <a:endParaRPr/>
          </a:p>
        </p:txBody>
      </p:sp>
      <p:sp>
        <p:nvSpPr>
          <p:cNvPr id="180" name="Google Shape;180;p7"/>
          <p:cNvSpPr/>
          <p:nvPr/>
        </p:nvSpPr>
        <p:spPr>
          <a:xfrm>
            <a:off x="1043607" y="771550"/>
            <a:ext cx="2016224" cy="2016224"/>
          </a:xfrm>
          <a:prstGeom prst="ellipse">
            <a:avLst/>
          </a:prstGeom>
          <a:noFill/>
          <a:ln cap="flat" cmpd="sng" w="22225">
            <a:solidFill>
              <a:schemeClr val="lt1"/>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81" name="Google Shape;181;p7"/>
          <p:cNvPicPr preferRelativeResize="0"/>
          <p:nvPr/>
        </p:nvPicPr>
        <p:blipFill rotWithShape="1">
          <a:blip r:embed="rId3">
            <a:alphaModFix/>
          </a:blip>
          <a:srcRect b="32744" l="39981" r="31385" t="23431"/>
          <a:stretch/>
        </p:blipFill>
        <p:spPr>
          <a:xfrm>
            <a:off x="-2" y="1"/>
            <a:ext cx="3347866" cy="514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8"/>
          <p:cNvSpPr/>
          <p:nvPr/>
        </p:nvSpPr>
        <p:spPr>
          <a:xfrm>
            <a:off x="-2" y="10304"/>
            <a:ext cx="3347866" cy="51435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87" name="Google Shape;187;p8"/>
          <p:cNvSpPr txBox="1"/>
          <p:nvPr>
            <p:ph type="title"/>
          </p:nvPr>
        </p:nvSpPr>
        <p:spPr>
          <a:xfrm>
            <a:off x="3856086" y="1563638"/>
            <a:ext cx="4140459" cy="77622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chemeClr val="lt2"/>
              </a:buClr>
              <a:buSzPts val="2800"/>
              <a:buFont typeface="Arial"/>
              <a:buNone/>
            </a:pPr>
            <a:r>
              <a:t/>
            </a:r>
            <a:endParaRPr>
              <a:solidFill>
                <a:schemeClr val="dk2"/>
              </a:solidFill>
            </a:endParaRPr>
          </a:p>
        </p:txBody>
      </p:sp>
      <p:sp>
        <p:nvSpPr>
          <p:cNvPr id="188" name="Google Shape;188;p8"/>
          <p:cNvSpPr txBox="1"/>
          <p:nvPr>
            <p:ph idx="1" type="subTitle"/>
          </p:nvPr>
        </p:nvSpPr>
        <p:spPr>
          <a:xfrm>
            <a:off x="3849277" y="2695609"/>
            <a:ext cx="4140459" cy="540060"/>
          </a:xfrm>
          <a:prstGeom prst="rect">
            <a:avLst/>
          </a:prstGeom>
          <a:noFill/>
          <a:ln>
            <a:noFill/>
          </a:ln>
        </p:spPr>
        <p:txBody>
          <a:bodyPr anchorCtr="0" anchor="t" bIns="45700" lIns="0" spcFirstLastPara="1" rIns="91425" wrap="square" tIns="45700">
            <a:normAutofit/>
          </a:bodyPr>
          <a:lstStyle/>
          <a:p>
            <a:pPr indent="0" lvl="0" marL="0" rtl="0" algn="l">
              <a:lnSpc>
                <a:spcPct val="100000"/>
              </a:lnSpc>
              <a:spcBef>
                <a:spcPts val="0"/>
              </a:spcBef>
              <a:spcAft>
                <a:spcPts val="0"/>
              </a:spcAft>
              <a:buClr>
                <a:schemeClr val="dk1"/>
              </a:buClr>
              <a:buSzPts val="1530"/>
              <a:buFont typeface="Arial"/>
              <a:buNone/>
            </a:pPr>
            <a:r>
              <a:t/>
            </a:r>
            <a:endParaRPr/>
          </a:p>
        </p:txBody>
      </p:sp>
      <p:sp>
        <p:nvSpPr>
          <p:cNvPr id="189" name="Google Shape;189;p8"/>
          <p:cNvSpPr txBox="1"/>
          <p:nvPr>
            <p:ph idx="10" type="dt"/>
          </p:nvPr>
        </p:nvSpPr>
        <p:spPr>
          <a:xfrm>
            <a:off x="0" y="4963500"/>
            <a:ext cx="180000" cy="180000"/>
          </a:xfrm>
          <a:prstGeom prst="rect">
            <a:avLst/>
          </a:prstGeom>
          <a:noFill/>
          <a:ln cap="flat" cmpd="sng" w="9525">
            <a:solidFill>
              <a:schemeClr val="lt1">
                <a:alpha val="0"/>
              </a:schemeClr>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fr-FR"/>
              <a:t>Date</a:t>
            </a:r>
            <a:endParaRPr/>
          </a:p>
        </p:txBody>
      </p:sp>
      <p:sp>
        <p:nvSpPr>
          <p:cNvPr id="190" name="Google Shape;190;p8"/>
          <p:cNvSpPr txBox="1"/>
          <p:nvPr>
            <p:ph idx="11" type="ftr"/>
          </p:nvPr>
        </p:nvSpPr>
        <p:spPr>
          <a:xfrm>
            <a:off x="755576" y="4706904"/>
            <a:ext cx="6840000" cy="217606"/>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fr-FR"/>
              <a:t>TITRE DE LA PRÉSENTATION</a:t>
            </a:r>
            <a:endParaRPr/>
          </a:p>
        </p:txBody>
      </p:sp>
      <p:sp>
        <p:nvSpPr>
          <p:cNvPr id="191" name="Google Shape;191;p8"/>
          <p:cNvSpPr txBox="1"/>
          <p:nvPr>
            <p:ph idx="12" type="sldNum"/>
          </p:nvPr>
        </p:nvSpPr>
        <p:spPr>
          <a:xfrm>
            <a:off x="504001" y="4645704"/>
            <a:ext cx="251576" cy="32974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fr-FR"/>
              <a:t>‹#›</a:t>
            </a:fld>
            <a:endParaRPr/>
          </a:p>
        </p:txBody>
      </p:sp>
      <p:pic>
        <p:nvPicPr>
          <p:cNvPr id="192" name="Google Shape;192;p8"/>
          <p:cNvPicPr preferRelativeResize="0"/>
          <p:nvPr/>
        </p:nvPicPr>
        <p:blipFill rotWithShape="1">
          <a:blip r:embed="rId3">
            <a:alphaModFix/>
          </a:blip>
          <a:srcRect b="32744" l="39981" r="31385" t="23431"/>
          <a:stretch/>
        </p:blipFill>
        <p:spPr>
          <a:xfrm>
            <a:off x="-2" y="1"/>
            <a:ext cx="3347866" cy="5143500"/>
          </a:xfrm>
          <a:prstGeom prst="rect">
            <a:avLst/>
          </a:prstGeom>
          <a:noFill/>
          <a:ln>
            <a:noFill/>
          </a:ln>
        </p:spPr>
      </p:pic>
      <p:sp>
        <p:nvSpPr>
          <p:cNvPr id="193" name="Google Shape;193;p8"/>
          <p:cNvSpPr/>
          <p:nvPr/>
        </p:nvSpPr>
        <p:spPr>
          <a:xfrm rot="1664169">
            <a:off x="1163300" y="942893"/>
            <a:ext cx="1860583" cy="1592602"/>
          </a:xfrm>
          <a:prstGeom prst="triangle">
            <a:avLst>
              <a:gd fmla="val 50000" name="adj"/>
            </a:avLst>
          </a:prstGeom>
          <a:noFill/>
          <a:ln cap="flat" cmpd="sng" w="19050">
            <a:solidFill>
              <a:schemeClr val="lt1"/>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9"/>
          <p:cNvSpPr/>
          <p:nvPr/>
        </p:nvSpPr>
        <p:spPr>
          <a:xfrm>
            <a:off x="-2" y="0"/>
            <a:ext cx="3347866" cy="5143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99" name="Google Shape;199;p9"/>
          <p:cNvSpPr txBox="1"/>
          <p:nvPr>
            <p:ph type="title"/>
          </p:nvPr>
        </p:nvSpPr>
        <p:spPr>
          <a:xfrm>
            <a:off x="3856086" y="1563638"/>
            <a:ext cx="4140459" cy="77622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chemeClr val="lt2"/>
              </a:buClr>
              <a:buSzPts val="2800"/>
              <a:buFont typeface="Arial"/>
              <a:buNone/>
            </a:pPr>
            <a:r>
              <a:t/>
            </a:r>
            <a:endParaRPr>
              <a:solidFill>
                <a:schemeClr val="accent1"/>
              </a:solidFill>
            </a:endParaRPr>
          </a:p>
        </p:txBody>
      </p:sp>
      <p:sp>
        <p:nvSpPr>
          <p:cNvPr id="200" name="Google Shape;200;p9"/>
          <p:cNvSpPr txBox="1"/>
          <p:nvPr>
            <p:ph idx="1" type="subTitle"/>
          </p:nvPr>
        </p:nvSpPr>
        <p:spPr>
          <a:xfrm>
            <a:off x="3849277" y="2695609"/>
            <a:ext cx="4140459" cy="540060"/>
          </a:xfrm>
          <a:prstGeom prst="rect">
            <a:avLst/>
          </a:prstGeom>
          <a:noFill/>
          <a:ln>
            <a:noFill/>
          </a:ln>
        </p:spPr>
        <p:txBody>
          <a:bodyPr anchorCtr="0" anchor="t" bIns="45700" lIns="0" spcFirstLastPara="1" rIns="91425" wrap="square" tIns="45700">
            <a:normAutofit/>
          </a:bodyPr>
          <a:lstStyle/>
          <a:p>
            <a:pPr indent="0" lvl="0" marL="0" rtl="0" algn="l">
              <a:lnSpc>
                <a:spcPct val="100000"/>
              </a:lnSpc>
              <a:spcBef>
                <a:spcPts val="0"/>
              </a:spcBef>
              <a:spcAft>
                <a:spcPts val="0"/>
              </a:spcAft>
              <a:buClr>
                <a:schemeClr val="dk1"/>
              </a:buClr>
              <a:buSzPts val="1530"/>
              <a:buFont typeface="Arial"/>
              <a:buNone/>
            </a:pPr>
            <a:r>
              <a:t/>
            </a:r>
            <a:endParaRPr/>
          </a:p>
        </p:txBody>
      </p:sp>
      <p:sp>
        <p:nvSpPr>
          <p:cNvPr id="201" name="Google Shape;201;p9"/>
          <p:cNvSpPr txBox="1"/>
          <p:nvPr>
            <p:ph idx="10" type="dt"/>
          </p:nvPr>
        </p:nvSpPr>
        <p:spPr>
          <a:xfrm>
            <a:off x="0" y="4963500"/>
            <a:ext cx="180000" cy="180000"/>
          </a:xfrm>
          <a:prstGeom prst="rect">
            <a:avLst/>
          </a:prstGeom>
          <a:noFill/>
          <a:ln cap="flat" cmpd="sng" w="9525">
            <a:solidFill>
              <a:schemeClr val="lt1">
                <a:alpha val="0"/>
              </a:schemeClr>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fr-FR"/>
              <a:t>Date</a:t>
            </a:r>
            <a:endParaRPr/>
          </a:p>
        </p:txBody>
      </p:sp>
      <p:sp>
        <p:nvSpPr>
          <p:cNvPr id="202" name="Google Shape;202;p9"/>
          <p:cNvSpPr txBox="1"/>
          <p:nvPr>
            <p:ph idx="11" type="ftr"/>
          </p:nvPr>
        </p:nvSpPr>
        <p:spPr>
          <a:xfrm>
            <a:off x="755576" y="4706904"/>
            <a:ext cx="6840000" cy="217606"/>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fr-FR"/>
              <a:t>TITRE DE LA PRÉSENTATION</a:t>
            </a:r>
            <a:endParaRPr/>
          </a:p>
        </p:txBody>
      </p:sp>
      <p:sp>
        <p:nvSpPr>
          <p:cNvPr id="203" name="Google Shape;203;p9"/>
          <p:cNvSpPr txBox="1"/>
          <p:nvPr>
            <p:ph idx="12" type="sldNum"/>
          </p:nvPr>
        </p:nvSpPr>
        <p:spPr>
          <a:xfrm>
            <a:off x="504001" y="4645704"/>
            <a:ext cx="251576" cy="32974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fr-FR"/>
              <a:t>‹#›</a:t>
            </a:fld>
            <a:endParaRPr/>
          </a:p>
        </p:txBody>
      </p:sp>
      <p:pic>
        <p:nvPicPr>
          <p:cNvPr id="204" name="Google Shape;204;p9"/>
          <p:cNvPicPr preferRelativeResize="0"/>
          <p:nvPr/>
        </p:nvPicPr>
        <p:blipFill rotWithShape="1">
          <a:blip r:embed="rId3">
            <a:alphaModFix/>
          </a:blip>
          <a:srcRect b="32744" l="39981" r="31385" t="23431"/>
          <a:stretch/>
        </p:blipFill>
        <p:spPr>
          <a:xfrm>
            <a:off x="-2" y="1"/>
            <a:ext cx="3347866" cy="5143500"/>
          </a:xfrm>
          <a:prstGeom prst="rect">
            <a:avLst/>
          </a:prstGeom>
          <a:noFill/>
          <a:ln>
            <a:noFill/>
          </a:ln>
        </p:spPr>
      </p:pic>
      <p:sp>
        <p:nvSpPr>
          <p:cNvPr id="205" name="Google Shape;205;p9"/>
          <p:cNvSpPr/>
          <p:nvPr/>
        </p:nvSpPr>
        <p:spPr>
          <a:xfrm rot="-5400000">
            <a:off x="201730" y="1742030"/>
            <a:ext cx="3459974" cy="1519016"/>
          </a:xfrm>
          <a:prstGeom prst="rect">
            <a:avLst/>
          </a:prstGeom>
          <a:noFill/>
          <a:ln cap="flat" cmpd="sng" w="22225">
            <a:solidFill>
              <a:schemeClr val="lt1"/>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IP-Paris_PPT">
  <a:themeElements>
    <a:clrScheme name="IP Paris_Palette-couleurs">
      <a:dk1>
        <a:srgbClr val="1D1D1B"/>
      </a:dk1>
      <a:lt1>
        <a:srgbClr val="FFFFFF"/>
      </a:lt1>
      <a:dk2>
        <a:srgbClr val="286EE6"/>
      </a:dk2>
      <a:lt2>
        <a:srgbClr val="E60050"/>
      </a:lt2>
      <a:accent1>
        <a:srgbClr val="913BFF"/>
      </a:accent1>
      <a:accent2>
        <a:srgbClr val="F0B341"/>
      </a:accent2>
      <a:accent3>
        <a:srgbClr val="96BE3C"/>
      </a:accent3>
      <a:accent4>
        <a:srgbClr val="5FB9EB"/>
      </a:accent4>
      <a:accent5>
        <a:srgbClr val="FFFFFE"/>
      </a:accent5>
      <a:accent6>
        <a:srgbClr val="FFFFFF"/>
      </a:accent6>
      <a:hlink>
        <a:srgbClr val="5EB9EB"/>
      </a:hlink>
      <a:folHlink>
        <a:srgbClr val="913B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2024-10-26T07:57:08Z</dcterms:created>
  <dc:creator>Christine NAYAGAM</dc:creator>
</cp:coreProperties>
</file>